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notesMasterIdLst>
    <p:notesMasterId r:id="rId18"/>
  </p:notesMasterIdLst>
  <p:sldIdLst>
    <p:sldId id="256" r:id="rId4"/>
    <p:sldId id="257" r:id="rId5"/>
    <p:sldId id="282" r:id="rId6"/>
    <p:sldId id="321" r:id="rId7"/>
    <p:sldId id="322" r:id="rId8"/>
    <p:sldId id="307" r:id="rId9"/>
    <p:sldId id="316" r:id="rId10"/>
    <p:sldId id="323" r:id="rId11"/>
    <p:sldId id="324" r:id="rId12"/>
    <p:sldId id="317" r:id="rId13"/>
    <p:sldId id="315" r:id="rId14"/>
    <p:sldId id="279" r:id="rId15"/>
    <p:sldId id="326" r:id="rId16"/>
    <p:sldId id="327" r:id="rId17"/>
  </p:sldIdLst>
  <p:sldSz cx="10080625" cy="567055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323" autoAdjust="0"/>
  </p:normalViewPr>
  <p:slideViewPr>
    <p:cSldViewPr snapToGrid="0">
      <p:cViewPr varScale="1">
        <p:scale>
          <a:sx n="91" d="100"/>
          <a:sy n="91" d="100"/>
        </p:scale>
        <p:origin x="941"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image1.png>
</file>

<file path=ppt/media/media1.mp3>
</file>

<file path=ppt/media/media10.mp3>
</file>

<file path=ppt/media/media11.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281488" y="0"/>
            <a:ext cx="3276600" cy="536575"/>
          </a:xfrm>
          <a:prstGeom prst="rect">
            <a:avLst/>
          </a:prstGeom>
        </p:spPr>
        <p:txBody>
          <a:bodyPr vert="horz" lIns="91440" tIns="45720" rIns="91440" bIns="45720" rtlCol="0"/>
          <a:lstStyle>
            <a:lvl1pPr algn="r">
              <a:defRPr sz="1200"/>
            </a:lvl1pPr>
          </a:lstStyle>
          <a:p>
            <a:fld id="{F10133FE-59CD-41BC-8B57-F77AE213BB2B}" type="datetimeFigureOut">
              <a:rPr lang="en-GB" smtClean="0"/>
              <a:t>05/04/2025</a:t>
            </a:fld>
            <a:endParaRPr lang="en-GB"/>
          </a:p>
        </p:txBody>
      </p:sp>
      <p:sp>
        <p:nvSpPr>
          <p:cNvPr id="4" name="Slide Image Placeholder 3"/>
          <p:cNvSpPr>
            <a:spLocks noGrp="1" noRot="1" noChangeAspect="1"/>
          </p:cNvSpPr>
          <p:nvPr>
            <p:ph type="sldImg" idx="2"/>
          </p:nvPr>
        </p:nvSpPr>
        <p:spPr>
          <a:xfrm>
            <a:off x="573088" y="1336675"/>
            <a:ext cx="6413500" cy="3608388"/>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55650" y="5145088"/>
            <a:ext cx="6048375" cy="42100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10155238"/>
            <a:ext cx="3276600" cy="53657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281488" y="10155238"/>
            <a:ext cx="3276600" cy="536575"/>
          </a:xfrm>
          <a:prstGeom prst="rect">
            <a:avLst/>
          </a:prstGeom>
        </p:spPr>
        <p:txBody>
          <a:bodyPr vert="horz" lIns="91440" tIns="45720" rIns="91440" bIns="45720" rtlCol="0" anchor="b"/>
          <a:lstStyle>
            <a:lvl1pPr algn="r">
              <a:defRPr sz="1200"/>
            </a:lvl1pPr>
          </a:lstStyle>
          <a:p>
            <a:fld id="{229F759B-0638-4984-BF68-505F6928DC6B}" type="slidenum">
              <a:rPr lang="en-GB" smtClean="0"/>
              <a:t>‹#›</a:t>
            </a:fld>
            <a:endParaRPr lang="en-GB"/>
          </a:p>
        </p:txBody>
      </p:sp>
    </p:spTree>
    <p:extLst>
      <p:ext uri="{BB962C8B-B14F-4D97-AF65-F5344CB8AC3E}">
        <p14:creationId xmlns:p14="http://schemas.microsoft.com/office/powerpoint/2010/main" val="331279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29F759B-0638-4984-BF68-505F6928DC6B}" type="slidenum">
              <a:rPr lang="en-GB" smtClean="0"/>
              <a:t>1</a:t>
            </a:fld>
            <a:endParaRPr lang="en-GB"/>
          </a:p>
        </p:txBody>
      </p:sp>
    </p:spTree>
    <p:extLst>
      <p:ext uri="{BB962C8B-B14F-4D97-AF65-F5344CB8AC3E}">
        <p14:creationId xmlns:p14="http://schemas.microsoft.com/office/powerpoint/2010/main" val="12560704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82FBB7-1DBA-98F8-35A0-5036B0E531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AB3863-4CB0-DF81-ECAA-659F108008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38B75E-A606-7DB2-7DF6-A9A5862E114B}"/>
              </a:ext>
            </a:extLst>
          </p:cNvPr>
          <p:cNvSpPr>
            <a:spLocks noGrp="1"/>
          </p:cNvSpPr>
          <p:nvPr>
            <p:ph type="body" idx="1"/>
          </p:nvPr>
        </p:nvSpPr>
        <p:spPr/>
        <p:txBody>
          <a:bodyPr/>
          <a:lstStyle/>
          <a:p>
            <a:pPr>
              <a:lnSpc>
                <a:spcPct val="115000"/>
              </a:lnSpc>
            </a:pPr>
            <a:endParaRPr lang="en-GB" sz="1800" dirty="0">
              <a:effectLst/>
              <a:latin typeface="Arial" panose="020B0604020202020204" pitchFamily="34" charset="0"/>
              <a:ea typeface="Arial" panose="020B0604020202020204" pitchFamily="34" charset="0"/>
            </a:endParaRPr>
          </a:p>
        </p:txBody>
      </p:sp>
      <p:sp>
        <p:nvSpPr>
          <p:cNvPr id="4" name="Slide Number Placeholder 3">
            <a:extLst>
              <a:ext uri="{FF2B5EF4-FFF2-40B4-BE49-F238E27FC236}">
                <a16:creationId xmlns:a16="http://schemas.microsoft.com/office/drawing/2014/main" id="{281884ED-33ED-3D2F-25CC-3918C7078F29}"/>
              </a:ext>
            </a:extLst>
          </p:cNvPr>
          <p:cNvSpPr>
            <a:spLocks noGrp="1"/>
          </p:cNvSpPr>
          <p:nvPr>
            <p:ph type="sldNum" sz="quarter" idx="5"/>
          </p:nvPr>
        </p:nvSpPr>
        <p:spPr/>
        <p:txBody>
          <a:bodyPr/>
          <a:lstStyle/>
          <a:p>
            <a:fld id="{229F759B-0638-4984-BF68-505F6928DC6B}" type="slidenum">
              <a:rPr lang="en-GB" smtClean="0"/>
              <a:t>10</a:t>
            </a:fld>
            <a:endParaRPr lang="en-GB"/>
          </a:p>
        </p:txBody>
      </p:sp>
    </p:spTree>
    <p:extLst>
      <p:ext uri="{BB962C8B-B14F-4D97-AF65-F5344CB8AC3E}">
        <p14:creationId xmlns:p14="http://schemas.microsoft.com/office/powerpoint/2010/main" val="2582057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dirty="0">
              <a:effectLst/>
              <a:latin typeface="Arial" panose="020B0604020202020204" pitchFamily="34" charset="0"/>
              <a:ea typeface="Arial" panose="020B0604020202020204" pitchFamily="34" charset="0"/>
            </a:endParaRPr>
          </a:p>
        </p:txBody>
      </p:sp>
      <p:sp>
        <p:nvSpPr>
          <p:cNvPr id="4" name="Slide Number Placeholder 3"/>
          <p:cNvSpPr>
            <a:spLocks noGrp="1"/>
          </p:cNvSpPr>
          <p:nvPr>
            <p:ph type="sldNum" sz="quarter" idx="5"/>
          </p:nvPr>
        </p:nvSpPr>
        <p:spPr/>
        <p:txBody>
          <a:bodyPr/>
          <a:lstStyle/>
          <a:p>
            <a:fld id="{229F759B-0638-4984-BF68-505F6928DC6B}" type="slidenum">
              <a:rPr lang="en-GB" smtClean="0"/>
              <a:t>11</a:t>
            </a:fld>
            <a:endParaRPr lang="en-GB"/>
          </a:p>
        </p:txBody>
      </p:sp>
    </p:spTree>
    <p:extLst>
      <p:ext uri="{BB962C8B-B14F-4D97-AF65-F5344CB8AC3E}">
        <p14:creationId xmlns:p14="http://schemas.microsoft.com/office/powerpoint/2010/main" val="971400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229F759B-0638-4984-BF68-505F6928DC6B}" type="slidenum">
              <a:rPr lang="en-GB" smtClean="0"/>
              <a:t>2</a:t>
            </a:fld>
            <a:endParaRPr lang="en-GB"/>
          </a:p>
        </p:txBody>
      </p:sp>
    </p:spTree>
    <p:extLst>
      <p:ext uri="{BB962C8B-B14F-4D97-AF65-F5344CB8AC3E}">
        <p14:creationId xmlns:p14="http://schemas.microsoft.com/office/powerpoint/2010/main" val="394764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endParaRPr lang="en-GB" dirty="0"/>
          </a:p>
        </p:txBody>
      </p:sp>
      <p:sp>
        <p:nvSpPr>
          <p:cNvPr id="4" name="Slide Number Placeholder 3"/>
          <p:cNvSpPr>
            <a:spLocks noGrp="1"/>
          </p:cNvSpPr>
          <p:nvPr>
            <p:ph type="sldNum" sz="quarter" idx="5"/>
          </p:nvPr>
        </p:nvSpPr>
        <p:spPr/>
        <p:txBody>
          <a:bodyPr/>
          <a:lstStyle/>
          <a:p>
            <a:fld id="{229F759B-0638-4984-BF68-505F6928DC6B}" type="slidenum">
              <a:rPr lang="en-GB" smtClean="0"/>
              <a:t>3</a:t>
            </a:fld>
            <a:endParaRPr lang="en-GB"/>
          </a:p>
        </p:txBody>
      </p:sp>
    </p:spTree>
    <p:extLst>
      <p:ext uri="{BB962C8B-B14F-4D97-AF65-F5344CB8AC3E}">
        <p14:creationId xmlns:p14="http://schemas.microsoft.com/office/powerpoint/2010/main" val="3441959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39E27-CF9D-9FEC-0979-677C748129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DB2FEB-2AA8-9EDF-53B4-2C36589B53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6F8CE1-929F-ADE8-A8D7-EFF098079C8F}"/>
              </a:ext>
            </a:extLst>
          </p:cNvPr>
          <p:cNvSpPr>
            <a:spLocks noGrp="1"/>
          </p:cNvSpPr>
          <p:nvPr>
            <p:ph type="body" idx="1"/>
          </p:nvPr>
        </p:nvSpPr>
        <p:spPr/>
        <p:txBody>
          <a:bodyPr/>
          <a:lstStyle/>
          <a:p>
            <a:pPr>
              <a:lnSpc>
                <a:spcPct val="107000"/>
              </a:lnSpc>
              <a:spcAft>
                <a:spcPts val="800"/>
              </a:spcAft>
            </a:pPr>
            <a:endParaRPr lang="en-GB" dirty="0"/>
          </a:p>
        </p:txBody>
      </p:sp>
      <p:sp>
        <p:nvSpPr>
          <p:cNvPr id="4" name="Slide Number Placeholder 3">
            <a:extLst>
              <a:ext uri="{FF2B5EF4-FFF2-40B4-BE49-F238E27FC236}">
                <a16:creationId xmlns:a16="http://schemas.microsoft.com/office/drawing/2014/main" id="{10FB8B9F-C560-F852-AB83-7668FAF058E6}"/>
              </a:ext>
            </a:extLst>
          </p:cNvPr>
          <p:cNvSpPr>
            <a:spLocks noGrp="1"/>
          </p:cNvSpPr>
          <p:nvPr>
            <p:ph type="sldNum" sz="quarter" idx="5"/>
          </p:nvPr>
        </p:nvSpPr>
        <p:spPr/>
        <p:txBody>
          <a:bodyPr/>
          <a:lstStyle/>
          <a:p>
            <a:fld id="{229F759B-0638-4984-BF68-505F6928DC6B}" type="slidenum">
              <a:rPr lang="en-GB" smtClean="0"/>
              <a:t>4</a:t>
            </a:fld>
            <a:endParaRPr lang="en-GB"/>
          </a:p>
        </p:txBody>
      </p:sp>
    </p:spTree>
    <p:extLst>
      <p:ext uri="{BB962C8B-B14F-4D97-AF65-F5344CB8AC3E}">
        <p14:creationId xmlns:p14="http://schemas.microsoft.com/office/powerpoint/2010/main" val="522738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5D82A9-883C-21E8-FA56-5B50E18119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D731A1-5ADC-1E96-FB01-AF190EE288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EA1E96-8D19-1F43-93D0-A270E2A694E5}"/>
              </a:ext>
            </a:extLst>
          </p:cNvPr>
          <p:cNvSpPr>
            <a:spLocks noGrp="1"/>
          </p:cNvSpPr>
          <p:nvPr>
            <p:ph type="body" idx="1"/>
          </p:nvPr>
        </p:nvSpPr>
        <p:spPr/>
        <p:txBody>
          <a:bodyPr/>
          <a:lstStyle/>
          <a:p>
            <a:pPr>
              <a:lnSpc>
                <a:spcPct val="107000"/>
              </a:lnSpc>
              <a:spcAft>
                <a:spcPts val="800"/>
              </a:spcAft>
            </a:pPr>
            <a:endParaRPr lang="en-GB" dirty="0"/>
          </a:p>
        </p:txBody>
      </p:sp>
      <p:sp>
        <p:nvSpPr>
          <p:cNvPr id="4" name="Slide Number Placeholder 3">
            <a:extLst>
              <a:ext uri="{FF2B5EF4-FFF2-40B4-BE49-F238E27FC236}">
                <a16:creationId xmlns:a16="http://schemas.microsoft.com/office/drawing/2014/main" id="{E14D5EDD-B743-99B9-4E21-6F8950AF325B}"/>
              </a:ext>
            </a:extLst>
          </p:cNvPr>
          <p:cNvSpPr>
            <a:spLocks noGrp="1"/>
          </p:cNvSpPr>
          <p:nvPr>
            <p:ph type="sldNum" sz="quarter" idx="5"/>
          </p:nvPr>
        </p:nvSpPr>
        <p:spPr/>
        <p:txBody>
          <a:bodyPr/>
          <a:lstStyle/>
          <a:p>
            <a:fld id="{229F759B-0638-4984-BF68-505F6928DC6B}" type="slidenum">
              <a:rPr lang="en-GB" smtClean="0"/>
              <a:t>5</a:t>
            </a:fld>
            <a:endParaRPr lang="en-GB"/>
          </a:p>
        </p:txBody>
      </p:sp>
    </p:spTree>
    <p:extLst>
      <p:ext uri="{BB962C8B-B14F-4D97-AF65-F5344CB8AC3E}">
        <p14:creationId xmlns:p14="http://schemas.microsoft.com/office/powerpoint/2010/main" val="4235136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229F759B-0638-4984-BF68-505F6928DC6B}" type="slidenum">
              <a:rPr lang="en-GB" smtClean="0"/>
              <a:t>6</a:t>
            </a:fld>
            <a:endParaRPr lang="en-GB"/>
          </a:p>
        </p:txBody>
      </p:sp>
    </p:spTree>
    <p:extLst>
      <p:ext uri="{BB962C8B-B14F-4D97-AF65-F5344CB8AC3E}">
        <p14:creationId xmlns:p14="http://schemas.microsoft.com/office/powerpoint/2010/main" val="9595668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D2E9D-F176-141D-D62B-7E91F5CFB8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409803-AE38-B9FA-519F-2E2D834663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F6F5C6-AF12-9349-386B-6FBF9F5322B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99BB0822-2701-88D6-B64A-A2FCD2803623}"/>
              </a:ext>
            </a:extLst>
          </p:cNvPr>
          <p:cNvSpPr>
            <a:spLocks noGrp="1"/>
          </p:cNvSpPr>
          <p:nvPr>
            <p:ph type="sldNum" sz="quarter" idx="5"/>
          </p:nvPr>
        </p:nvSpPr>
        <p:spPr/>
        <p:txBody>
          <a:bodyPr/>
          <a:lstStyle/>
          <a:p>
            <a:fld id="{229F759B-0638-4984-BF68-505F6928DC6B}" type="slidenum">
              <a:rPr lang="en-GB" smtClean="0"/>
              <a:t>7</a:t>
            </a:fld>
            <a:endParaRPr lang="en-GB"/>
          </a:p>
        </p:txBody>
      </p:sp>
    </p:spTree>
    <p:extLst>
      <p:ext uri="{BB962C8B-B14F-4D97-AF65-F5344CB8AC3E}">
        <p14:creationId xmlns:p14="http://schemas.microsoft.com/office/powerpoint/2010/main" val="679080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BD208-4DCF-867D-1639-E49308609D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160A0D-9E1B-5C53-295B-93414008D6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FE0F50-7A41-9B5D-0733-54A63D4CF3B4}"/>
              </a:ext>
            </a:extLst>
          </p:cNvPr>
          <p:cNvSpPr>
            <a:spLocks noGrp="1"/>
          </p:cNvSpPr>
          <p:nvPr>
            <p:ph type="body" idx="1"/>
          </p:nvPr>
        </p:nvSpPr>
        <p:spPr/>
        <p:txBody>
          <a:bodyPr/>
          <a:lstStyle/>
          <a:p>
            <a:pPr>
              <a:lnSpc>
                <a:spcPct val="107000"/>
              </a:lnSpc>
              <a:spcAft>
                <a:spcPts val="800"/>
              </a:spcAft>
            </a:pPr>
            <a:endParaRPr lang="en-GB" dirty="0"/>
          </a:p>
        </p:txBody>
      </p:sp>
      <p:sp>
        <p:nvSpPr>
          <p:cNvPr id="4" name="Slide Number Placeholder 3">
            <a:extLst>
              <a:ext uri="{FF2B5EF4-FFF2-40B4-BE49-F238E27FC236}">
                <a16:creationId xmlns:a16="http://schemas.microsoft.com/office/drawing/2014/main" id="{F2A319E0-B262-A7C7-6579-244E97176473}"/>
              </a:ext>
            </a:extLst>
          </p:cNvPr>
          <p:cNvSpPr>
            <a:spLocks noGrp="1"/>
          </p:cNvSpPr>
          <p:nvPr>
            <p:ph type="sldNum" sz="quarter" idx="5"/>
          </p:nvPr>
        </p:nvSpPr>
        <p:spPr/>
        <p:txBody>
          <a:bodyPr/>
          <a:lstStyle/>
          <a:p>
            <a:fld id="{229F759B-0638-4984-BF68-505F6928DC6B}" type="slidenum">
              <a:rPr lang="en-GB" smtClean="0"/>
              <a:t>8</a:t>
            </a:fld>
            <a:endParaRPr lang="en-GB"/>
          </a:p>
        </p:txBody>
      </p:sp>
    </p:spTree>
    <p:extLst>
      <p:ext uri="{BB962C8B-B14F-4D97-AF65-F5344CB8AC3E}">
        <p14:creationId xmlns:p14="http://schemas.microsoft.com/office/powerpoint/2010/main" val="9238499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9D7472-2F9E-2495-AF5B-7F7FEB85B0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9693D4-B71C-ECDE-7F1F-6A5E38CB0E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1EB2C2-F041-2B70-8CCE-5326C9A21DD8}"/>
              </a:ext>
            </a:extLst>
          </p:cNvPr>
          <p:cNvSpPr>
            <a:spLocks noGrp="1"/>
          </p:cNvSpPr>
          <p:nvPr>
            <p:ph type="body" idx="1"/>
          </p:nvPr>
        </p:nvSpPr>
        <p:spPr/>
        <p:txBody>
          <a:bodyPr/>
          <a:lstStyle/>
          <a:p>
            <a:pPr>
              <a:lnSpc>
                <a:spcPct val="107000"/>
              </a:lnSpc>
              <a:spcAft>
                <a:spcPts val="800"/>
              </a:spcAft>
            </a:pPr>
            <a:endParaRPr lang="en-GB" dirty="0"/>
          </a:p>
        </p:txBody>
      </p:sp>
      <p:sp>
        <p:nvSpPr>
          <p:cNvPr id="4" name="Slide Number Placeholder 3">
            <a:extLst>
              <a:ext uri="{FF2B5EF4-FFF2-40B4-BE49-F238E27FC236}">
                <a16:creationId xmlns:a16="http://schemas.microsoft.com/office/drawing/2014/main" id="{02D4F634-4CA4-81E3-3FE8-6C64AAB46280}"/>
              </a:ext>
            </a:extLst>
          </p:cNvPr>
          <p:cNvSpPr>
            <a:spLocks noGrp="1"/>
          </p:cNvSpPr>
          <p:nvPr>
            <p:ph type="sldNum" sz="quarter" idx="5"/>
          </p:nvPr>
        </p:nvSpPr>
        <p:spPr/>
        <p:txBody>
          <a:bodyPr/>
          <a:lstStyle/>
          <a:p>
            <a:fld id="{229F759B-0638-4984-BF68-505F6928DC6B}" type="slidenum">
              <a:rPr lang="en-GB" smtClean="0"/>
              <a:t>9</a:t>
            </a:fld>
            <a:endParaRPr lang="en-GB"/>
          </a:p>
        </p:txBody>
      </p:sp>
    </p:spTree>
    <p:extLst>
      <p:ext uri="{BB962C8B-B14F-4D97-AF65-F5344CB8AC3E}">
        <p14:creationId xmlns:p14="http://schemas.microsoft.com/office/powerpoint/2010/main" val="1266083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lstStyle/>
          <a:p>
            <a:r>
              <a:t>Footer</a:t>
            </a:r>
          </a:p>
        </p:txBody>
      </p:sp>
      <p:sp>
        <p:nvSpPr>
          <p:cNvPr id="3" name="PlaceHolder 2"/>
          <p:cNvSpPr>
            <a:spLocks noGrp="1"/>
          </p:cNvSpPr>
          <p:nvPr>
            <p:ph type="sldNum" idx="2"/>
          </p:nvPr>
        </p:nvSpPr>
        <p:spPr/>
        <p:txBody>
          <a:bodyPr/>
          <a:lstStyle/>
          <a:p>
            <a:fld id="{5FF75097-0582-4704-81EA-5BE04EA8A595}" type="slidenum">
              <a:t>‹#›</a:t>
            </a:fld>
            <a:endParaRPr/>
          </a:p>
        </p:txBody>
      </p:sp>
      <p:sp>
        <p:nvSpPr>
          <p:cNvPr id="4" name="PlaceHolder 3"/>
          <p:cNvSpPr>
            <a:spLocks noGrp="1"/>
          </p:cNvSpPr>
          <p:nvPr>
            <p:ph type="dt" idx="3"/>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7" name="PlaceHolder 2"/>
          <p:cNvSpPr>
            <a:spLocks noGrp="1"/>
          </p:cNvSpPr>
          <p:nvPr>
            <p:ph/>
          </p:nvPr>
        </p:nvSpPr>
        <p:spPr>
          <a:xfrm>
            <a:off x="504000" y="1326600"/>
            <a:ext cx="907200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8" name="PlaceHolder 3"/>
          <p:cNvSpPr>
            <a:spLocks noGrp="1"/>
          </p:cNvSpPr>
          <p:nvPr>
            <p:ph/>
          </p:nvPr>
        </p:nvSpPr>
        <p:spPr>
          <a:xfrm>
            <a:off x="504000" y="3044520"/>
            <a:ext cx="907200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20001F17-E281-420A-8CD2-852DC0AAC519}"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30" name="PlaceHolder 2"/>
          <p:cNvSpPr>
            <a:spLocks noGrp="1"/>
          </p:cNvSpPr>
          <p:nvPr>
            <p:ph/>
          </p:nvPr>
        </p:nvSpPr>
        <p:spPr>
          <a:xfrm>
            <a:off x="50400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1" name="PlaceHolder 3"/>
          <p:cNvSpPr>
            <a:spLocks noGrp="1"/>
          </p:cNvSpPr>
          <p:nvPr>
            <p:ph/>
          </p:nvPr>
        </p:nvSpPr>
        <p:spPr>
          <a:xfrm>
            <a:off x="515268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2" name="PlaceHolder 4"/>
          <p:cNvSpPr>
            <a:spLocks noGrp="1"/>
          </p:cNvSpPr>
          <p:nvPr>
            <p:ph/>
          </p:nvPr>
        </p:nvSpPr>
        <p:spPr>
          <a:xfrm>
            <a:off x="50400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3" name="PlaceHolder 5"/>
          <p:cNvSpPr>
            <a:spLocks noGrp="1"/>
          </p:cNvSpPr>
          <p:nvPr>
            <p:ph/>
          </p:nvPr>
        </p:nvSpPr>
        <p:spPr>
          <a:xfrm>
            <a:off x="515268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 name="PlaceHolder 6"/>
          <p:cNvSpPr>
            <a:spLocks noGrp="1"/>
          </p:cNvSpPr>
          <p:nvPr>
            <p:ph type="ftr" idx="1"/>
          </p:nvPr>
        </p:nvSpPr>
        <p:spPr/>
        <p:txBody>
          <a:bodyPr/>
          <a:lstStyle/>
          <a:p>
            <a:r>
              <a:t>Footer</a:t>
            </a:r>
          </a:p>
        </p:txBody>
      </p:sp>
      <p:sp>
        <p:nvSpPr>
          <p:cNvPr id="8" name="PlaceHolder 7"/>
          <p:cNvSpPr>
            <a:spLocks noGrp="1"/>
          </p:cNvSpPr>
          <p:nvPr>
            <p:ph type="sldNum" idx="2"/>
          </p:nvPr>
        </p:nvSpPr>
        <p:spPr/>
        <p:txBody>
          <a:bodyPr/>
          <a:lstStyle/>
          <a:p>
            <a:fld id="{52E20D01-C963-4FAA-8824-BC21A6CF4378}" type="slidenum">
              <a:t>‹#›</a:t>
            </a:fld>
            <a:endParaRPr/>
          </a:p>
        </p:txBody>
      </p:sp>
      <p:sp>
        <p:nvSpPr>
          <p:cNvPr id="9" name="PlaceHolder 8"/>
          <p:cNvSpPr>
            <a:spLocks noGrp="1"/>
          </p:cNvSpPr>
          <p:nvPr>
            <p:ph type="dt" idx="3"/>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35" name="PlaceHolder 2"/>
          <p:cNvSpPr>
            <a:spLocks noGrp="1"/>
          </p:cNvSpPr>
          <p:nvPr>
            <p:ph/>
          </p:nvPr>
        </p:nvSpPr>
        <p:spPr>
          <a:xfrm>
            <a:off x="504000" y="132660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6" name="PlaceHolder 3"/>
          <p:cNvSpPr>
            <a:spLocks noGrp="1"/>
          </p:cNvSpPr>
          <p:nvPr>
            <p:ph/>
          </p:nvPr>
        </p:nvSpPr>
        <p:spPr>
          <a:xfrm>
            <a:off x="3571560" y="132660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7" name="PlaceHolder 4"/>
          <p:cNvSpPr>
            <a:spLocks noGrp="1"/>
          </p:cNvSpPr>
          <p:nvPr>
            <p:ph/>
          </p:nvPr>
        </p:nvSpPr>
        <p:spPr>
          <a:xfrm>
            <a:off x="6639120" y="132660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8" name="PlaceHolder 5"/>
          <p:cNvSpPr>
            <a:spLocks noGrp="1"/>
          </p:cNvSpPr>
          <p:nvPr>
            <p:ph/>
          </p:nvPr>
        </p:nvSpPr>
        <p:spPr>
          <a:xfrm>
            <a:off x="504000" y="304452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39" name="PlaceHolder 6"/>
          <p:cNvSpPr>
            <a:spLocks noGrp="1"/>
          </p:cNvSpPr>
          <p:nvPr>
            <p:ph/>
          </p:nvPr>
        </p:nvSpPr>
        <p:spPr>
          <a:xfrm>
            <a:off x="3571560" y="304452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40" name="PlaceHolder 7"/>
          <p:cNvSpPr>
            <a:spLocks noGrp="1"/>
          </p:cNvSpPr>
          <p:nvPr>
            <p:ph/>
          </p:nvPr>
        </p:nvSpPr>
        <p:spPr>
          <a:xfrm>
            <a:off x="6639120" y="304452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9" name="PlaceHolder 8"/>
          <p:cNvSpPr>
            <a:spLocks noGrp="1"/>
          </p:cNvSpPr>
          <p:nvPr>
            <p:ph type="ftr" idx="1"/>
          </p:nvPr>
        </p:nvSpPr>
        <p:spPr/>
        <p:txBody>
          <a:bodyPr/>
          <a:lstStyle/>
          <a:p>
            <a:r>
              <a:t>Footer</a:t>
            </a:r>
          </a:p>
        </p:txBody>
      </p:sp>
      <p:sp>
        <p:nvSpPr>
          <p:cNvPr id="10" name="PlaceHolder 9"/>
          <p:cNvSpPr>
            <a:spLocks noGrp="1"/>
          </p:cNvSpPr>
          <p:nvPr>
            <p:ph type="sldNum" idx="2"/>
          </p:nvPr>
        </p:nvSpPr>
        <p:spPr/>
        <p:txBody>
          <a:bodyPr/>
          <a:lstStyle/>
          <a:p>
            <a:fld id="{0858C2D5-415E-42A2-8858-C723C1E4F679}" type="slidenum">
              <a:t>‹#›</a:t>
            </a:fld>
            <a:endParaRPr/>
          </a:p>
        </p:txBody>
      </p:sp>
      <p:sp>
        <p:nvSpPr>
          <p:cNvPr id="11" name="PlaceHolder 10"/>
          <p:cNvSpPr>
            <a:spLocks noGrp="1"/>
          </p:cNvSpPr>
          <p:nvPr>
            <p:ph type="dt" idx="3"/>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lstStyle/>
          <a:p>
            <a:r>
              <a:t>Footer</a:t>
            </a:r>
          </a:p>
        </p:txBody>
      </p:sp>
      <p:sp>
        <p:nvSpPr>
          <p:cNvPr id="3" name="PlaceHolder 2"/>
          <p:cNvSpPr>
            <a:spLocks noGrp="1"/>
          </p:cNvSpPr>
          <p:nvPr>
            <p:ph type="sldNum" idx="5"/>
          </p:nvPr>
        </p:nvSpPr>
        <p:spPr/>
        <p:txBody>
          <a:bodyPr/>
          <a:lstStyle/>
          <a:p>
            <a:fld id="{E1F2F356-D5BA-4CD3-8697-1E9CB7E25671}" type="slidenum">
              <a:t>‹#›</a:t>
            </a:fld>
            <a:endParaRPr/>
          </a:p>
        </p:txBody>
      </p:sp>
      <p:sp>
        <p:nvSpPr>
          <p:cNvPr id="4" name="PlaceHolder 3"/>
          <p:cNvSpPr>
            <a:spLocks noGrp="1"/>
          </p:cNvSpPr>
          <p:nvPr>
            <p:ph type="dt" idx="6"/>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47" name="PlaceHolder 2"/>
          <p:cNvSpPr>
            <a:spLocks noGrp="1"/>
          </p:cNvSpPr>
          <p:nvPr>
            <p:ph type="subTitle"/>
          </p:nvPr>
        </p:nvSpPr>
        <p:spPr>
          <a:xfrm>
            <a:off x="504000" y="1326600"/>
            <a:ext cx="9072000" cy="328860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3D31DADB-3C39-4D7C-8E74-5F183EA151C3}"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49" name="PlaceHolder 2"/>
          <p:cNvSpPr>
            <a:spLocks noGrp="1"/>
          </p:cNvSpPr>
          <p:nvPr>
            <p:ph/>
          </p:nvPr>
        </p:nvSpPr>
        <p:spPr>
          <a:xfrm>
            <a:off x="504000" y="1326600"/>
            <a:ext cx="907200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C40E4675-9BD9-4966-8277-CB7BA2A327CF}"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51" name="PlaceHolder 2"/>
          <p:cNvSpPr>
            <a:spLocks noGrp="1"/>
          </p:cNvSpPr>
          <p:nvPr>
            <p:ph/>
          </p:nvPr>
        </p:nvSpPr>
        <p:spPr>
          <a:xfrm>
            <a:off x="50400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52" name="PlaceHolder 3"/>
          <p:cNvSpPr>
            <a:spLocks noGrp="1"/>
          </p:cNvSpPr>
          <p:nvPr>
            <p:ph/>
          </p:nvPr>
        </p:nvSpPr>
        <p:spPr>
          <a:xfrm>
            <a:off x="515268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9C83FB4E-127E-4623-A878-E044C8C8EA43}"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FB00A272-CC1C-4DD8-B42D-3B9AA1FB0A34}"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504000" y="226080"/>
            <a:ext cx="9072000" cy="438840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74941E3E-91E4-4D29-B668-C64E3E7CEB4C}"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56" name="PlaceHolder 2"/>
          <p:cNvSpPr>
            <a:spLocks noGrp="1"/>
          </p:cNvSpPr>
          <p:nvPr>
            <p:ph/>
          </p:nvPr>
        </p:nvSpPr>
        <p:spPr>
          <a:xfrm>
            <a:off x="50400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57" name="PlaceHolder 3"/>
          <p:cNvSpPr>
            <a:spLocks noGrp="1"/>
          </p:cNvSpPr>
          <p:nvPr>
            <p:ph/>
          </p:nvPr>
        </p:nvSpPr>
        <p:spPr>
          <a:xfrm>
            <a:off x="515268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58" name="PlaceHolder 4"/>
          <p:cNvSpPr>
            <a:spLocks noGrp="1"/>
          </p:cNvSpPr>
          <p:nvPr>
            <p:ph/>
          </p:nvPr>
        </p:nvSpPr>
        <p:spPr>
          <a:xfrm>
            <a:off x="50400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09EAD74E-92AE-48D5-ABBB-0176627D9F6E}"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6" name="PlaceHolder 2"/>
          <p:cNvSpPr>
            <a:spLocks noGrp="1"/>
          </p:cNvSpPr>
          <p:nvPr>
            <p:ph type="subTitle"/>
          </p:nvPr>
        </p:nvSpPr>
        <p:spPr>
          <a:xfrm>
            <a:off x="504000" y="1326600"/>
            <a:ext cx="9072000" cy="328860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420F61C0-B1F5-4044-801A-863455B15CBE}"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60" name="PlaceHolder 2"/>
          <p:cNvSpPr>
            <a:spLocks noGrp="1"/>
          </p:cNvSpPr>
          <p:nvPr>
            <p:ph/>
          </p:nvPr>
        </p:nvSpPr>
        <p:spPr>
          <a:xfrm>
            <a:off x="50400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1" name="PlaceHolder 3"/>
          <p:cNvSpPr>
            <a:spLocks noGrp="1"/>
          </p:cNvSpPr>
          <p:nvPr>
            <p:ph/>
          </p:nvPr>
        </p:nvSpPr>
        <p:spPr>
          <a:xfrm>
            <a:off x="515268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2" name="PlaceHolder 4"/>
          <p:cNvSpPr>
            <a:spLocks noGrp="1"/>
          </p:cNvSpPr>
          <p:nvPr>
            <p:ph/>
          </p:nvPr>
        </p:nvSpPr>
        <p:spPr>
          <a:xfrm>
            <a:off x="515268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7FDC45C2-C6D5-4785-99DA-FAB17AC3E301}"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64" name="PlaceHolder 2"/>
          <p:cNvSpPr>
            <a:spLocks noGrp="1"/>
          </p:cNvSpPr>
          <p:nvPr>
            <p:ph/>
          </p:nvPr>
        </p:nvSpPr>
        <p:spPr>
          <a:xfrm>
            <a:off x="50400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5" name="PlaceHolder 3"/>
          <p:cNvSpPr>
            <a:spLocks noGrp="1"/>
          </p:cNvSpPr>
          <p:nvPr>
            <p:ph/>
          </p:nvPr>
        </p:nvSpPr>
        <p:spPr>
          <a:xfrm>
            <a:off x="515268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6" name="PlaceHolder 4"/>
          <p:cNvSpPr>
            <a:spLocks noGrp="1"/>
          </p:cNvSpPr>
          <p:nvPr>
            <p:ph/>
          </p:nvPr>
        </p:nvSpPr>
        <p:spPr>
          <a:xfrm>
            <a:off x="504000" y="3044520"/>
            <a:ext cx="907200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C5E0C192-7F35-4F82-83D6-46AF7E4DB757}"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68" name="PlaceHolder 2"/>
          <p:cNvSpPr>
            <a:spLocks noGrp="1"/>
          </p:cNvSpPr>
          <p:nvPr>
            <p:ph/>
          </p:nvPr>
        </p:nvSpPr>
        <p:spPr>
          <a:xfrm>
            <a:off x="504000" y="1326600"/>
            <a:ext cx="907200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9" name="PlaceHolder 3"/>
          <p:cNvSpPr>
            <a:spLocks noGrp="1"/>
          </p:cNvSpPr>
          <p:nvPr>
            <p:ph/>
          </p:nvPr>
        </p:nvSpPr>
        <p:spPr>
          <a:xfrm>
            <a:off x="504000" y="3044520"/>
            <a:ext cx="907200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3B1FFD4B-9D55-471A-9039-18469DD0B7E9}"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71" name="PlaceHolder 2"/>
          <p:cNvSpPr>
            <a:spLocks noGrp="1"/>
          </p:cNvSpPr>
          <p:nvPr>
            <p:ph/>
          </p:nvPr>
        </p:nvSpPr>
        <p:spPr>
          <a:xfrm>
            <a:off x="50400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2" name="PlaceHolder 3"/>
          <p:cNvSpPr>
            <a:spLocks noGrp="1"/>
          </p:cNvSpPr>
          <p:nvPr>
            <p:ph/>
          </p:nvPr>
        </p:nvSpPr>
        <p:spPr>
          <a:xfrm>
            <a:off x="515268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3" name="PlaceHolder 4"/>
          <p:cNvSpPr>
            <a:spLocks noGrp="1"/>
          </p:cNvSpPr>
          <p:nvPr>
            <p:ph/>
          </p:nvPr>
        </p:nvSpPr>
        <p:spPr>
          <a:xfrm>
            <a:off x="50400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4" name="PlaceHolder 5"/>
          <p:cNvSpPr>
            <a:spLocks noGrp="1"/>
          </p:cNvSpPr>
          <p:nvPr>
            <p:ph/>
          </p:nvPr>
        </p:nvSpPr>
        <p:spPr>
          <a:xfrm>
            <a:off x="515268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 name="PlaceHolder 6"/>
          <p:cNvSpPr>
            <a:spLocks noGrp="1"/>
          </p:cNvSpPr>
          <p:nvPr>
            <p:ph type="ftr" idx="4"/>
          </p:nvPr>
        </p:nvSpPr>
        <p:spPr/>
        <p:txBody>
          <a:bodyPr/>
          <a:lstStyle/>
          <a:p>
            <a:r>
              <a:t>Footer</a:t>
            </a:r>
          </a:p>
        </p:txBody>
      </p:sp>
      <p:sp>
        <p:nvSpPr>
          <p:cNvPr id="8" name="PlaceHolder 7"/>
          <p:cNvSpPr>
            <a:spLocks noGrp="1"/>
          </p:cNvSpPr>
          <p:nvPr>
            <p:ph type="sldNum" idx="5"/>
          </p:nvPr>
        </p:nvSpPr>
        <p:spPr/>
        <p:txBody>
          <a:bodyPr/>
          <a:lstStyle/>
          <a:p>
            <a:fld id="{53097328-D2ED-4A1F-96EE-16E704890A14}" type="slidenum">
              <a:t>‹#›</a:t>
            </a:fld>
            <a:endParaRPr/>
          </a:p>
        </p:txBody>
      </p:sp>
      <p:sp>
        <p:nvSpPr>
          <p:cNvPr id="9" name="PlaceHolder 8"/>
          <p:cNvSpPr>
            <a:spLocks noGrp="1"/>
          </p:cNvSpPr>
          <p:nvPr>
            <p:ph type="dt" idx="6"/>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76" name="PlaceHolder 2"/>
          <p:cNvSpPr>
            <a:spLocks noGrp="1"/>
          </p:cNvSpPr>
          <p:nvPr>
            <p:ph/>
          </p:nvPr>
        </p:nvSpPr>
        <p:spPr>
          <a:xfrm>
            <a:off x="504000" y="132660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7" name="PlaceHolder 3"/>
          <p:cNvSpPr>
            <a:spLocks noGrp="1"/>
          </p:cNvSpPr>
          <p:nvPr>
            <p:ph/>
          </p:nvPr>
        </p:nvSpPr>
        <p:spPr>
          <a:xfrm>
            <a:off x="3571560" y="132660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8" name="PlaceHolder 4"/>
          <p:cNvSpPr>
            <a:spLocks noGrp="1"/>
          </p:cNvSpPr>
          <p:nvPr>
            <p:ph/>
          </p:nvPr>
        </p:nvSpPr>
        <p:spPr>
          <a:xfrm>
            <a:off x="6639120" y="132660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9" name="PlaceHolder 5"/>
          <p:cNvSpPr>
            <a:spLocks noGrp="1"/>
          </p:cNvSpPr>
          <p:nvPr>
            <p:ph/>
          </p:nvPr>
        </p:nvSpPr>
        <p:spPr>
          <a:xfrm>
            <a:off x="504000" y="304452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80" name="PlaceHolder 6"/>
          <p:cNvSpPr>
            <a:spLocks noGrp="1"/>
          </p:cNvSpPr>
          <p:nvPr>
            <p:ph/>
          </p:nvPr>
        </p:nvSpPr>
        <p:spPr>
          <a:xfrm>
            <a:off x="3571560" y="304452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81" name="PlaceHolder 7"/>
          <p:cNvSpPr>
            <a:spLocks noGrp="1"/>
          </p:cNvSpPr>
          <p:nvPr>
            <p:ph/>
          </p:nvPr>
        </p:nvSpPr>
        <p:spPr>
          <a:xfrm>
            <a:off x="6639120" y="304452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9" name="PlaceHolder 8"/>
          <p:cNvSpPr>
            <a:spLocks noGrp="1"/>
          </p:cNvSpPr>
          <p:nvPr>
            <p:ph type="ftr" idx="4"/>
          </p:nvPr>
        </p:nvSpPr>
        <p:spPr/>
        <p:txBody>
          <a:bodyPr/>
          <a:lstStyle/>
          <a:p>
            <a:r>
              <a:t>Footer</a:t>
            </a:r>
          </a:p>
        </p:txBody>
      </p:sp>
      <p:sp>
        <p:nvSpPr>
          <p:cNvPr id="10" name="PlaceHolder 9"/>
          <p:cNvSpPr>
            <a:spLocks noGrp="1"/>
          </p:cNvSpPr>
          <p:nvPr>
            <p:ph type="sldNum" idx="5"/>
          </p:nvPr>
        </p:nvSpPr>
        <p:spPr/>
        <p:txBody>
          <a:bodyPr/>
          <a:lstStyle/>
          <a:p>
            <a:fld id="{8B476CB5-BBA5-4E0F-BFAE-038B65D11A99}" type="slidenum">
              <a:t>‹#›</a:t>
            </a:fld>
            <a:endParaRPr/>
          </a:p>
        </p:txBody>
      </p:sp>
      <p:sp>
        <p:nvSpPr>
          <p:cNvPr id="11" name="PlaceHolder 10"/>
          <p:cNvSpPr>
            <a:spLocks noGrp="1"/>
          </p:cNvSpPr>
          <p:nvPr>
            <p:ph type="dt" idx="6"/>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lstStyle/>
          <a:p>
            <a:r>
              <a:t>Footer</a:t>
            </a:r>
          </a:p>
        </p:txBody>
      </p:sp>
      <p:sp>
        <p:nvSpPr>
          <p:cNvPr id="3" name="PlaceHolder 2"/>
          <p:cNvSpPr>
            <a:spLocks noGrp="1"/>
          </p:cNvSpPr>
          <p:nvPr>
            <p:ph type="sldNum" idx="8"/>
          </p:nvPr>
        </p:nvSpPr>
        <p:spPr/>
        <p:txBody>
          <a:bodyPr/>
          <a:lstStyle/>
          <a:p>
            <a:fld id="{70730009-9250-4CAF-B7B9-B32088589106}" type="slidenum">
              <a:t>‹#›</a:t>
            </a:fld>
            <a:endParaRPr/>
          </a:p>
        </p:txBody>
      </p:sp>
      <p:sp>
        <p:nvSpPr>
          <p:cNvPr id="4" name="PlaceHolder 3"/>
          <p:cNvSpPr>
            <a:spLocks noGrp="1"/>
          </p:cNvSpPr>
          <p:nvPr>
            <p:ph type="dt" idx="9"/>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88" name="PlaceHolder 2"/>
          <p:cNvSpPr>
            <a:spLocks noGrp="1"/>
          </p:cNvSpPr>
          <p:nvPr>
            <p:ph type="subTitle"/>
          </p:nvPr>
        </p:nvSpPr>
        <p:spPr>
          <a:xfrm>
            <a:off x="504000" y="1326600"/>
            <a:ext cx="9072000" cy="328860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
        <p:nvSpPr>
          <p:cNvPr id="4" name="PlaceHolder 3"/>
          <p:cNvSpPr>
            <a:spLocks noGrp="1"/>
          </p:cNvSpPr>
          <p:nvPr>
            <p:ph type="ftr" idx="7"/>
          </p:nvPr>
        </p:nvSpPr>
        <p:spPr/>
        <p:txBody>
          <a:bodyPr/>
          <a:lstStyle/>
          <a:p>
            <a:r>
              <a:t>Footer</a:t>
            </a:r>
          </a:p>
        </p:txBody>
      </p:sp>
      <p:sp>
        <p:nvSpPr>
          <p:cNvPr id="5" name="PlaceHolder 4"/>
          <p:cNvSpPr>
            <a:spLocks noGrp="1"/>
          </p:cNvSpPr>
          <p:nvPr>
            <p:ph type="sldNum" idx="8"/>
          </p:nvPr>
        </p:nvSpPr>
        <p:spPr/>
        <p:txBody>
          <a:bodyPr/>
          <a:lstStyle/>
          <a:p>
            <a:fld id="{9D405E01-36A7-4DEA-BC3F-CCA247DE4B07}" type="slidenum">
              <a:t>‹#›</a:t>
            </a:fld>
            <a:endParaRPr/>
          </a:p>
        </p:txBody>
      </p:sp>
      <p:sp>
        <p:nvSpPr>
          <p:cNvPr id="6" name="PlaceHolder 5"/>
          <p:cNvSpPr>
            <a:spLocks noGrp="1"/>
          </p:cNvSpPr>
          <p:nvPr>
            <p:ph type="dt" idx="9"/>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90" name="PlaceHolder 2"/>
          <p:cNvSpPr>
            <a:spLocks noGrp="1"/>
          </p:cNvSpPr>
          <p:nvPr>
            <p:ph/>
          </p:nvPr>
        </p:nvSpPr>
        <p:spPr>
          <a:xfrm>
            <a:off x="504000" y="1326600"/>
            <a:ext cx="907200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4" name="PlaceHolder 3"/>
          <p:cNvSpPr>
            <a:spLocks noGrp="1"/>
          </p:cNvSpPr>
          <p:nvPr>
            <p:ph type="ftr" idx="7"/>
          </p:nvPr>
        </p:nvSpPr>
        <p:spPr/>
        <p:txBody>
          <a:bodyPr/>
          <a:lstStyle/>
          <a:p>
            <a:r>
              <a:t>Footer</a:t>
            </a:r>
          </a:p>
        </p:txBody>
      </p:sp>
      <p:sp>
        <p:nvSpPr>
          <p:cNvPr id="5" name="PlaceHolder 4"/>
          <p:cNvSpPr>
            <a:spLocks noGrp="1"/>
          </p:cNvSpPr>
          <p:nvPr>
            <p:ph type="sldNum" idx="8"/>
          </p:nvPr>
        </p:nvSpPr>
        <p:spPr/>
        <p:txBody>
          <a:bodyPr/>
          <a:lstStyle/>
          <a:p>
            <a:fld id="{8A1F8E23-654F-406C-9BE9-E383BDFCA474}" type="slidenum">
              <a:t>‹#›</a:t>
            </a:fld>
            <a:endParaRPr/>
          </a:p>
        </p:txBody>
      </p:sp>
      <p:sp>
        <p:nvSpPr>
          <p:cNvPr id="6" name="PlaceHolder 5"/>
          <p:cNvSpPr>
            <a:spLocks noGrp="1"/>
          </p:cNvSpPr>
          <p:nvPr>
            <p:ph type="dt" idx="9"/>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92" name="PlaceHolder 2"/>
          <p:cNvSpPr>
            <a:spLocks noGrp="1"/>
          </p:cNvSpPr>
          <p:nvPr>
            <p:ph/>
          </p:nvPr>
        </p:nvSpPr>
        <p:spPr>
          <a:xfrm>
            <a:off x="50400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93" name="PlaceHolder 3"/>
          <p:cNvSpPr>
            <a:spLocks noGrp="1"/>
          </p:cNvSpPr>
          <p:nvPr>
            <p:ph/>
          </p:nvPr>
        </p:nvSpPr>
        <p:spPr>
          <a:xfrm>
            <a:off x="515268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5" name="PlaceHolder 4"/>
          <p:cNvSpPr>
            <a:spLocks noGrp="1"/>
          </p:cNvSpPr>
          <p:nvPr>
            <p:ph type="ftr" idx="7"/>
          </p:nvPr>
        </p:nvSpPr>
        <p:spPr/>
        <p:txBody>
          <a:bodyPr/>
          <a:lstStyle/>
          <a:p>
            <a:r>
              <a:t>Footer</a:t>
            </a:r>
          </a:p>
        </p:txBody>
      </p:sp>
      <p:sp>
        <p:nvSpPr>
          <p:cNvPr id="6" name="PlaceHolder 5"/>
          <p:cNvSpPr>
            <a:spLocks noGrp="1"/>
          </p:cNvSpPr>
          <p:nvPr>
            <p:ph type="sldNum" idx="8"/>
          </p:nvPr>
        </p:nvSpPr>
        <p:spPr/>
        <p:txBody>
          <a:bodyPr/>
          <a:lstStyle/>
          <a:p>
            <a:fld id="{815F2A49-E06A-4D9D-9533-C8411D1FA561}" type="slidenum">
              <a:t>‹#›</a:t>
            </a:fld>
            <a:endParaRPr/>
          </a:p>
        </p:txBody>
      </p:sp>
      <p:sp>
        <p:nvSpPr>
          <p:cNvPr id="7" name="PlaceHolder 6"/>
          <p:cNvSpPr>
            <a:spLocks noGrp="1"/>
          </p:cNvSpPr>
          <p:nvPr>
            <p:ph type="dt" idx="9"/>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3" name="PlaceHolder 2"/>
          <p:cNvSpPr>
            <a:spLocks noGrp="1"/>
          </p:cNvSpPr>
          <p:nvPr>
            <p:ph type="ftr" idx="7"/>
          </p:nvPr>
        </p:nvSpPr>
        <p:spPr/>
        <p:txBody>
          <a:bodyPr/>
          <a:lstStyle/>
          <a:p>
            <a:r>
              <a:t>Footer</a:t>
            </a:r>
          </a:p>
        </p:txBody>
      </p:sp>
      <p:sp>
        <p:nvSpPr>
          <p:cNvPr id="4" name="PlaceHolder 3"/>
          <p:cNvSpPr>
            <a:spLocks noGrp="1"/>
          </p:cNvSpPr>
          <p:nvPr>
            <p:ph type="sldNum" idx="8"/>
          </p:nvPr>
        </p:nvSpPr>
        <p:spPr/>
        <p:txBody>
          <a:bodyPr/>
          <a:lstStyle/>
          <a:p>
            <a:fld id="{9EB5BA74-C3D4-4C87-A4AC-EF27B46A0C4B}" type="slidenum">
              <a:t>‹#›</a:t>
            </a:fld>
            <a:endParaRPr/>
          </a:p>
        </p:txBody>
      </p:sp>
      <p:sp>
        <p:nvSpPr>
          <p:cNvPr id="5" name="PlaceHolder 4"/>
          <p:cNvSpPr>
            <a:spLocks noGrp="1"/>
          </p:cNvSpPr>
          <p:nvPr>
            <p:ph type="dt" idx="9"/>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8" name="PlaceHolder 2"/>
          <p:cNvSpPr>
            <a:spLocks noGrp="1"/>
          </p:cNvSpPr>
          <p:nvPr>
            <p:ph/>
          </p:nvPr>
        </p:nvSpPr>
        <p:spPr>
          <a:xfrm>
            <a:off x="504000" y="1326600"/>
            <a:ext cx="907200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79CE5046-C74E-4301-8E41-C22D39BE9C46}" type="slidenum">
              <a:t>‹#›</a:t>
            </a:fld>
            <a:endParaRPr/>
          </a:p>
        </p:txBody>
      </p:sp>
      <p:sp>
        <p:nvSpPr>
          <p:cNvPr id="6" name="PlaceHolder 5"/>
          <p:cNvSpPr>
            <a:spLocks noGrp="1"/>
          </p:cNvSpPr>
          <p:nvPr>
            <p:ph type="dt" idx="3"/>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504000" y="226080"/>
            <a:ext cx="9072000" cy="438840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
        <p:nvSpPr>
          <p:cNvPr id="3" name="PlaceHolder 2"/>
          <p:cNvSpPr>
            <a:spLocks noGrp="1"/>
          </p:cNvSpPr>
          <p:nvPr>
            <p:ph type="ftr" idx="7"/>
          </p:nvPr>
        </p:nvSpPr>
        <p:spPr/>
        <p:txBody>
          <a:bodyPr/>
          <a:lstStyle/>
          <a:p>
            <a:r>
              <a:t>Footer</a:t>
            </a:r>
          </a:p>
        </p:txBody>
      </p:sp>
      <p:sp>
        <p:nvSpPr>
          <p:cNvPr id="4" name="PlaceHolder 3"/>
          <p:cNvSpPr>
            <a:spLocks noGrp="1"/>
          </p:cNvSpPr>
          <p:nvPr>
            <p:ph type="sldNum" idx="8"/>
          </p:nvPr>
        </p:nvSpPr>
        <p:spPr/>
        <p:txBody>
          <a:bodyPr/>
          <a:lstStyle/>
          <a:p>
            <a:fld id="{A97120DE-A93A-48EF-9D57-B956C10425DE}" type="slidenum">
              <a:t>‹#›</a:t>
            </a:fld>
            <a:endParaRPr/>
          </a:p>
        </p:txBody>
      </p:sp>
      <p:sp>
        <p:nvSpPr>
          <p:cNvPr id="5" name="PlaceHolder 4"/>
          <p:cNvSpPr>
            <a:spLocks noGrp="1"/>
          </p:cNvSpPr>
          <p:nvPr>
            <p:ph type="dt" idx="9"/>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97" name="PlaceHolder 2"/>
          <p:cNvSpPr>
            <a:spLocks noGrp="1"/>
          </p:cNvSpPr>
          <p:nvPr>
            <p:ph/>
          </p:nvPr>
        </p:nvSpPr>
        <p:spPr>
          <a:xfrm>
            <a:off x="50400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98" name="PlaceHolder 3"/>
          <p:cNvSpPr>
            <a:spLocks noGrp="1"/>
          </p:cNvSpPr>
          <p:nvPr>
            <p:ph/>
          </p:nvPr>
        </p:nvSpPr>
        <p:spPr>
          <a:xfrm>
            <a:off x="515268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99" name="PlaceHolder 4"/>
          <p:cNvSpPr>
            <a:spLocks noGrp="1"/>
          </p:cNvSpPr>
          <p:nvPr>
            <p:ph/>
          </p:nvPr>
        </p:nvSpPr>
        <p:spPr>
          <a:xfrm>
            <a:off x="50400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8"/>
          </p:nvPr>
        </p:nvSpPr>
        <p:spPr/>
        <p:txBody>
          <a:bodyPr/>
          <a:lstStyle/>
          <a:p>
            <a:fld id="{DC181B5B-1E9F-499B-A94D-D5267BA11221}" type="slidenum">
              <a:t>‹#›</a:t>
            </a:fld>
            <a:endParaRPr/>
          </a:p>
        </p:txBody>
      </p:sp>
      <p:sp>
        <p:nvSpPr>
          <p:cNvPr id="8" name="PlaceHolder 7"/>
          <p:cNvSpPr>
            <a:spLocks noGrp="1"/>
          </p:cNvSpPr>
          <p:nvPr>
            <p:ph type="dt" idx="9"/>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01" name="PlaceHolder 2"/>
          <p:cNvSpPr>
            <a:spLocks noGrp="1"/>
          </p:cNvSpPr>
          <p:nvPr>
            <p:ph/>
          </p:nvPr>
        </p:nvSpPr>
        <p:spPr>
          <a:xfrm>
            <a:off x="50400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02" name="PlaceHolder 3"/>
          <p:cNvSpPr>
            <a:spLocks noGrp="1"/>
          </p:cNvSpPr>
          <p:nvPr>
            <p:ph/>
          </p:nvPr>
        </p:nvSpPr>
        <p:spPr>
          <a:xfrm>
            <a:off x="515268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03" name="PlaceHolder 4"/>
          <p:cNvSpPr>
            <a:spLocks noGrp="1"/>
          </p:cNvSpPr>
          <p:nvPr>
            <p:ph/>
          </p:nvPr>
        </p:nvSpPr>
        <p:spPr>
          <a:xfrm>
            <a:off x="515268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8"/>
          </p:nvPr>
        </p:nvSpPr>
        <p:spPr/>
        <p:txBody>
          <a:bodyPr/>
          <a:lstStyle/>
          <a:p>
            <a:fld id="{D07853CA-C218-4B60-A029-0B92A136FB02}" type="slidenum">
              <a:t>‹#›</a:t>
            </a:fld>
            <a:endParaRPr/>
          </a:p>
        </p:txBody>
      </p:sp>
      <p:sp>
        <p:nvSpPr>
          <p:cNvPr id="8" name="PlaceHolder 7"/>
          <p:cNvSpPr>
            <a:spLocks noGrp="1"/>
          </p:cNvSpPr>
          <p:nvPr>
            <p:ph type="dt" idx="9"/>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05" name="PlaceHolder 2"/>
          <p:cNvSpPr>
            <a:spLocks noGrp="1"/>
          </p:cNvSpPr>
          <p:nvPr>
            <p:ph/>
          </p:nvPr>
        </p:nvSpPr>
        <p:spPr>
          <a:xfrm>
            <a:off x="50400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06" name="PlaceHolder 3"/>
          <p:cNvSpPr>
            <a:spLocks noGrp="1"/>
          </p:cNvSpPr>
          <p:nvPr>
            <p:ph/>
          </p:nvPr>
        </p:nvSpPr>
        <p:spPr>
          <a:xfrm>
            <a:off x="515268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07" name="PlaceHolder 4"/>
          <p:cNvSpPr>
            <a:spLocks noGrp="1"/>
          </p:cNvSpPr>
          <p:nvPr>
            <p:ph/>
          </p:nvPr>
        </p:nvSpPr>
        <p:spPr>
          <a:xfrm>
            <a:off x="504000" y="3044520"/>
            <a:ext cx="907200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8"/>
          </p:nvPr>
        </p:nvSpPr>
        <p:spPr/>
        <p:txBody>
          <a:bodyPr/>
          <a:lstStyle/>
          <a:p>
            <a:fld id="{35A6C60D-DB4E-43C9-A9F8-DC97EEAFB514}" type="slidenum">
              <a:t>‹#›</a:t>
            </a:fld>
            <a:endParaRPr/>
          </a:p>
        </p:txBody>
      </p:sp>
      <p:sp>
        <p:nvSpPr>
          <p:cNvPr id="8" name="PlaceHolder 7"/>
          <p:cNvSpPr>
            <a:spLocks noGrp="1"/>
          </p:cNvSpPr>
          <p:nvPr>
            <p:ph type="dt" idx="9"/>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09" name="PlaceHolder 2"/>
          <p:cNvSpPr>
            <a:spLocks noGrp="1"/>
          </p:cNvSpPr>
          <p:nvPr>
            <p:ph/>
          </p:nvPr>
        </p:nvSpPr>
        <p:spPr>
          <a:xfrm>
            <a:off x="504000" y="1326600"/>
            <a:ext cx="907200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0" name="PlaceHolder 3"/>
          <p:cNvSpPr>
            <a:spLocks noGrp="1"/>
          </p:cNvSpPr>
          <p:nvPr>
            <p:ph/>
          </p:nvPr>
        </p:nvSpPr>
        <p:spPr>
          <a:xfrm>
            <a:off x="504000" y="3044520"/>
            <a:ext cx="907200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5" name="PlaceHolder 4"/>
          <p:cNvSpPr>
            <a:spLocks noGrp="1"/>
          </p:cNvSpPr>
          <p:nvPr>
            <p:ph type="ftr" idx="7"/>
          </p:nvPr>
        </p:nvSpPr>
        <p:spPr/>
        <p:txBody>
          <a:bodyPr/>
          <a:lstStyle/>
          <a:p>
            <a:r>
              <a:t>Footer</a:t>
            </a:r>
          </a:p>
        </p:txBody>
      </p:sp>
      <p:sp>
        <p:nvSpPr>
          <p:cNvPr id="6" name="PlaceHolder 5"/>
          <p:cNvSpPr>
            <a:spLocks noGrp="1"/>
          </p:cNvSpPr>
          <p:nvPr>
            <p:ph type="sldNum" idx="8"/>
          </p:nvPr>
        </p:nvSpPr>
        <p:spPr/>
        <p:txBody>
          <a:bodyPr/>
          <a:lstStyle/>
          <a:p>
            <a:fld id="{DD4B5049-5F7B-41C1-80E5-945AEC36D72F}" type="slidenum">
              <a:t>‹#›</a:t>
            </a:fld>
            <a:endParaRPr/>
          </a:p>
        </p:txBody>
      </p:sp>
      <p:sp>
        <p:nvSpPr>
          <p:cNvPr id="7" name="PlaceHolder 6"/>
          <p:cNvSpPr>
            <a:spLocks noGrp="1"/>
          </p:cNvSpPr>
          <p:nvPr>
            <p:ph type="dt" idx="9"/>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12" name="PlaceHolder 2"/>
          <p:cNvSpPr>
            <a:spLocks noGrp="1"/>
          </p:cNvSpPr>
          <p:nvPr>
            <p:ph/>
          </p:nvPr>
        </p:nvSpPr>
        <p:spPr>
          <a:xfrm>
            <a:off x="50400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3" name="PlaceHolder 3"/>
          <p:cNvSpPr>
            <a:spLocks noGrp="1"/>
          </p:cNvSpPr>
          <p:nvPr>
            <p:ph/>
          </p:nvPr>
        </p:nvSpPr>
        <p:spPr>
          <a:xfrm>
            <a:off x="515268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4" name="PlaceHolder 4"/>
          <p:cNvSpPr>
            <a:spLocks noGrp="1"/>
          </p:cNvSpPr>
          <p:nvPr>
            <p:ph/>
          </p:nvPr>
        </p:nvSpPr>
        <p:spPr>
          <a:xfrm>
            <a:off x="50400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5" name="PlaceHolder 5"/>
          <p:cNvSpPr>
            <a:spLocks noGrp="1"/>
          </p:cNvSpPr>
          <p:nvPr>
            <p:ph/>
          </p:nvPr>
        </p:nvSpPr>
        <p:spPr>
          <a:xfrm>
            <a:off x="515268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7" name="PlaceHolder 6"/>
          <p:cNvSpPr>
            <a:spLocks noGrp="1"/>
          </p:cNvSpPr>
          <p:nvPr>
            <p:ph type="ftr" idx="7"/>
          </p:nvPr>
        </p:nvSpPr>
        <p:spPr/>
        <p:txBody>
          <a:bodyPr/>
          <a:lstStyle/>
          <a:p>
            <a:r>
              <a:t>Footer</a:t>
            </a:r>
          </a:p>
        </p:txBody>
      </p:sp>
      <p:sp>
        <p:nvSpPr>
          <p:cNvPr id="8" name="PlaceHolder 7"/>
          <p:cNvSpPr>
            <a:spLocks noGrp="1"/>
          </p:cNvSpPr>
          <p:nvPr>
            <p:ph type="sldNum" idx="8"/>
          </p:nvPr>
        </p:nvSpPr>
        <p:spPr/>
        <p:txBody>
          <a:bodyPr/>
          <a:lstStyle/>
          <a:p>
            <a:fld id="{118011E9-7477-4AC9-B76F-31480693C61F}" type="slidenum">
              <a:t>‹#›</a:t>
            </a:fld>
            <a:endParaRPr/>
          </a:p>
        </p:txBody>
      </p:sp>
      <p:sp>
        <p:nvSpPr>
          <p:cNvPr id="9" name="PlaceHolder 8"/>
          <p:cNvSpPr>
            <a:spLocks noGrp="1"/>
          </p:cNvSpPr>
          <p:nvPr>
            <p:ph type="dt" idx="9"/>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17" name="PlaceHolder 2"/>
          <p:cNvSpPr>
            <a:spLocks noGrp="1"/>
          </p:cNvSpPr>
          <p:nvPr>
            <p:ph/>
          </p:nvPr>
        </p:nvSpPr>
        <p:spPr>
          <a:xfrm>
            <a:off x="504000" y="132660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8" name="PlaceHolder 3"/>
          <p:cNvSpPr>
            <a:spLocks noGrp="1"/>
          </p:cNvSpPr>
          <p:nvPr>
            <p:ph/>
          </p:nvPr>
        </p:nvSpPr>
        <p:spPr>
          <a:xfrm>
            <a:off x="3571560" y="132660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9" name="PlaceHolder 4"/>
          <p:cNvSpPr>
            <a:spLocks noGrp="1"/>
          </p:cNvSpPr>
          <p:nvPr>
            <p:ph/>
          </p:nvPr>
        </p:nvSpPr>
        <p:spPr>
          <a:xfrm>
            <a:off x="6639120" y="132660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0" name="PlaceHolder 5"/>
          <p:cNvSpPr>
            <a:spLocks noGrp="1"/>
          </p:cNvSpPr>
          <p:nvPr>
            <p:ph/>
          </p:nvPr>
        </p:nvSpPr>
        <p:spPr>
          <a:xfrm>
            <a:off x="504000" y="304452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1" name="PlaceHolder 6"/>
          <p:cNvSpPr>
            <a:spLocks noGrp="1"/>
          </p:cNvSpPr>
          <p:nvPr>
            <p:ph/>
          </p:nvPr>
        </p:nvSpPr>
        <p:spPr>
          <a:xfrm>
            <a:off x="3571560" y="304452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22" name="PlaceHolder 7"/>
          <p:cNvSpPr>
            <a:spLocks noGrp="1"/>
          </p:cNvSpPr>
          <p:nvPr>
            <p:ph/>
          </p:nvPr>
        </p:nvSpPr>
        <p:spPr>
          <a:xfrm>
            <a:off x="6639120" y="3044520"/>
            <a:ext cx="292104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9" name="PlaceHolder 8"/>
          <p:cNvSpPr>
            <a:spLocks noGrp="1"/>
          </p:cNvSpPr>
          <p:nvPr>
            <p:ph type="ftr" idx="7"/>
          </p:nvPr>
        </p:nvSpPr>
        <p:spPr/>
        <p:txBody>
          <a:bodyPr/>
          <a:lstStyle/>
          <a:p>
            <a:r>
              <a:t>Footer</a:t>
            </a:r>
          </a:p>
        </p:txBody>
      </p:sp>
      <p:sp>
        <p:nvSpPr>
          <p:cNvPr id="10" name="PlaceHolder 9"/>
          <p:cNvSpPr>
            <a:spLocks noGrp="1"/>
          </p:cNvSpPr>
          <p:nvPr>
            <p:ph type="sldNum" idx="8"/>
          </p:nvPr>
        </p:nvSpPr>
        <p:spPr/>
        <p:txBody>
          <a:bodyPr/>
          <a:lstStyle/>
          <a:p>
            <a:fld id="{6364A71C-3471-4F8C-A13A-8255B0B42BA2}" type="slidenum">
              <a:t>‹#›</a:t>
            </a:fld>
            <a:endParaRPr/>
          </a:p>
        </p:txBody>
      </p:sp>
      <p:sp>
        <p:nvSpPr>
          <p:cNvPr id="11" name="PlaceHolder 10"/>
          <p:cNvSpPr>
            <a:spLocks noGrp="1"/>
          </p:cNvSpPr>
          <p:nvPr>
            <p:ph type="dt" idx="9"/>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0" name="PlaceHolder 2"/>
          <p:cNvSpPr>
            <a:spLocks noGrp="1"/>
          </p:cNvSpPr>
          <p:nvPr>
            <p:ph/>
          </p:nvPr>
        </p:nvSpPr>
        <p:spPr>
          <a:xfrm>
            <a:off x="50400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1" name="PlaceHolder 3"/>
          <p:cNvSpPr>
            <a:spLocks noGrp="1"/>
          </p:cNvSpPr>
          <p:nvPr>
            <p:ph/>
          </p:nvPr>
        </p:nvSpPr>
        <p:spPr>
          <a:xfrm>
            <a:off x="515268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445CE5C0-9873-4271-A36B-9A952B810D3A}"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F6285085-024B-4A33-A727-A377733401F6}"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04000" y="226080"/>
            <a:ext cx="9072000" cy="438840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3753C98E-91C4-4FE2-ADF4-58C7C64C9EAF}"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5" name="PlaceHolder 2"/>
          <p:cNvSpPr>
            <a:spLocks noGrp="1"/>
          </p:cNvSpPr>
          <p:nvPr>
            <p:ph/>
          </p:nvPr>
        </p:nvSpPr>
        <p:spPr>
          <a:xfrm>
            <a:off x="50400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6" name="PlaceHolder 3"/>
          <p:cNvSpPr>
            <a:spLocks noGrp="1"/>
          </p:cNvSpPr>
          <p:nvPr>
            <p:ph/>
          </p:nvPr>
        </p:nvSpPr>
        <p:spPr>
          <a:xfrm>
            <a:off x="515268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17" name="PlaceHolder 4"/>
          <p:cNvSpPr>
            <a:spLocks noGrp="1"/>
          </p:cNvSpPr>
          <p:nvPr>
            <p:ph/>
          </p:nvPr>
        </p:nvSpPr>
        <p:spPr>
          <a:xfrm>
            <a:off x="50400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618D0DAE-FF9D-44BE-A4E0-5018ACE9FCCC}"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19" name="PlaceHolder 2"/>
          <p:cNvSpPr>
            <a:spLocks noGrp="1"/>
          </p:cNvSpPr>
          <p:nvPr>
            <p:ph/>
          </p:nvPr>
        </p:nvSpPr>
        <p:spPr>
          <a:xfrm>
            <a:off x="504000" y="1326600"/>
            <a:ext cx="4426920" cy="328860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0" name="PlaceHolder 3"/>
          <p:cNvSpPr>
            <a:spLocks noGrp="1"/>
          </p:cNvSpPr>
          <p:nvPr>
            <p:ph/>
          </p:nvPr>
        </p:nvSpPr>
        <p:spPr>
          <a:xfrm>
            <a:off x="515268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1" name="PlaceHolder 4"/>
          <p:cNvSpPr>
            <a:spLocks noGrp="1"/>
          </p:cNvSpPr>
          <p:nvPr>
            <p:ph/>
          </p:nvPr>
        </p:nvSpPr>
        <p:spPr>
          <a:xfrm>
            <a:off x="5152680" y="304452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33827E89-8BAD-493E-A814-D26EADFB9DF7}"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endParaRPr lang="en-GB" sz="4400" b="0" strike="noStrike" spc="-1">
              <a:solidFill>
                <a:srgbClr val="000000"/>
              </a:solidFill>
              <a:latin typeface="Arial"/>
            </a:endParaRPr>
          </a:p>
        </p:txBody>
      </p:sp>
      <p:sp>
        <p:nvSpPr>
          <p:cNvPr id="23" name="PlaceHolder 2"/>
          <p:cNvSpPr>
            <a:spLocks noGrp="1"/>
          </p:cNvSpPr>
          <p:nvPr>
            <p:ph/>
          </p:nvPr>
        </p:nvSpPr>
        <p:spPr>
          <a:xfrm>
            <a:off x="50400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4" name="PlaceHolder 3"/>
          <p:cNvSpPr>
            <a:spLocks noGrp="1"/>
          </p:cNvSpPr>
          <p:nvPr>
            <p:ph/>
          </p:nvPr>
        </p:nvSpPr>
        <p:spPr>
          <a:xfrm>
            <a:off x="5152680" y="1326600"/>
            <a:ext cx="442692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25" name="PlaceHolder 4"/>
          <p:cNvSpPr>
            <a:spLocks noGrp="1"/>
          </p:cNvSpPr>
          <p:nvPr>
            <p:ph/>
          </p:nvPr>
        </p:nvSpPr>
        <p:spPr>
          <a:xfrm>
            <a:off x="504000" y="3044520"/>
            <a:ext cx="9072000" cy="1568520"/>
          </a:xfrm>
          <a:prstGeom prst="rect">
            <a:avLst/>
          </a:prstGeom>
          <a:noFill/>
          <a:ln w="0">
            <a:noFill/>
          </a:ln>
        </p:spPr>
        <p:txBody>
          <a:bodyPr lIns="0" tIns="0" rIns="0" bIns="0" anchor="t">
            <a:normAutofit/>
          </a:bodyPr>
          <a:lstStyle/>
          <a:p>
            <a:pPr indent="0">
              <a:spcBef>
                <a:spcPts val="1417"/>
              </a:spcBef>
              <a:buNone/>
            </a:pPr>
            <a:endParaRPr lang="en-GB" sz="32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6DA2C37E-AAE1-4E8C-B984-A2CBC0E43CCF}"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D7"/>
        </a:solidFill>
        <a:effectLst/>
      </p:bgPr>
    </p:bg>
    <p:spTree>
      <p:nvGrpSpPr>
        <p:cNvPr id="1" name=""/>
        <p:cNvGrpSpPr/>
        <p:nvPr/>
      </p:nvGrpSpPr>
      <p:grpSpPr>
        <a:xfrm>
          <a:off x="0" y="0"/>
          <a:ext cx="0" cy="0"/>
          <a:chOff x="0" y="0"/>
          <a:chExt cx="0" cy="0"/>
        </a:xfrm>
      </p:grpSpPr>
      <p:sp>
        <p:nvSpPr>
          <p:cNvPr id="5" name="PlaceHolder 1"/>
          <p:cNvSpPr>
            <a:spLocks noGrp="1"/>
          </p:cNvSpPr>
          <p:nvPr>
            <p:ph type="ftr" idx="1"/>
          </p:nvPr>
        </p:nvSpPr>
        <p:spPr>
          <a:xfrm>
            <a:off x="3447000" y="5164560"/>
            <a:ext cx="3191400" cy="387360"/>
          </a:xfrm>
          <a:prstGeom prst="rect">
            <a:avLst/>
          </a:prstGeom>
          <a:noFill/>
          <a:ln w="0">
            <a:noFill/>
          </a:ln>
        </p:spPr>
        <p:txBody>
          <a:bodyPr lIns="0" tIns="0" rIns="0" bIns="0" anchor="t">
            <a:noAutofit/>
          </a:bodyPr>
          <a:lstStyle>
            <a:lvl1pPr indent="0" algn="ctr">
              <a:lnSpc>
                <a:spcPct val="100000"/>
              </a:lnSpc>
              <a:buNone/>
              <a:tabLst>
                <a:tab pos="0" algn="l"/>
              </a:tabLst>
              <a:defRPr lang="en-GB" sz="1400" b="0" strike="noStrike" spc="-1">
                <a:solidFill>
                  <a:srgbClr val="000000"/>
                </a:solidFill>
                <a:latin typeface="Times New Roman"/>
              </a:defRPr>
            </a:lvl1pPr>
          </a:lstStyle>
          <a:p>
            <a:pPr indent="0" algn="ctr">
              <a:lnSpc>
                <a:spcPct val="100000"/>
              </a:lnSpc>
              <a:buNone/>
              <a:tabLst>
                <a:tab pos="0" algn="l"/>
              </a:tabLst>
            </a:pPr>
            <a:r>
              <a:rPr lang="en-GB" sz="1400" b="0" strike="noStrike" spc="-1">
                <a:solidFill>
                  <a:srgbClr val="000000"/>
                </a:solidFill>
                <a:latin typeface="Times New Roman"/>
              </a:rPr>
              <a:t> </a:t>
            </a:r>
          </a:p>
        </p:txBody>
      </p:sp>
      <p:sp>
        <p:nvSpPr>
          <p:cNvPr id="6" name="PlaceHolder 2"/>
          <p:cNvSpPr>
            <a:spLocks noGrp="1"/>
          </p:cNvSpPr>
          <p:nvPr>
            <p:ph type="sldNum" idx="2"/>
          </p:nvPr>
        </p:nvSpPr>
        <p:spPr>
          <a:xfrm>
            <a:off x="7226640" y="5164560"/>
            <a:ext cx="2345040" cy="387360"/>
          </a:xfrm>
          <a:prstGeom prst="rect">
            <a:avLst/>
          </a:prstGeom>
          <a:noFill/>
          <a:ln w="0">
            <a:noFill/>
          </a:ln>
        </p:spPr>
        <p:txBody>
          <a:bodyPr lIns="0" tIns="0" rIns="0" bIns="0" anchor="t">
            <a:noAutofit/>
          </a:bodyPr>
          <a:lstStyle>
            <a:lvl1pPr indent="0" algn="r">
              <a:lnSpc>
                <a:spcPct val="100000"/>
              </a:lnSpc>
              <a:buNone/>
              <a:tabLst>
                <a:tab pos="0" algn="l"/>
              </a:tabLst>
              <a:defRPr lang="en-GB" sz="1400" b="0" strike="noStrike" spc="-1">
                <a:solidFill>
                  <a:srgbClr val="000000"/>
                </a:solidFill>
                <a:latin typeface="Times New Roman"/>
              </a:defRPr>
            </a:lvl1pPr>
          </a:lstStyle>
          <a:p>
            <a:pPr indent="0" algn="r">
              <a:lnSpc>
                <a:spcPct val="100000"/>
              </a:lnSpc>
              <a:buNone/>
              <a:tabLst>
                <a:tab pos="0" algn="l"/>
              </a:tabLst>
            </a:pPr>
            <a:fld id="{7221895C-38FD-4F7A-AFA0-171D0E91EAD7}" type="slidenum">
              <a:rPr lang="en-GB" sz="1400" b="0" strike="noStrike" spc="-1">
                <a:solidFill>
                  <a:srgbClr val="000000"/>
                </a:solidFill>
                <a:latin typeface="Times New Roman"/>
              </a:rPr>
              <a:t>‹#›</a:t>
            </a:fld>
            <a:endParaRPr lang="en-GB" sz="1400" b="0" strike="noStrike" spc="-1">
              <a:solidFill>
                <a:srgbClr val="000000"/>
              </a:solidFill>
              <a:latin typeface="Times New Roman"/>
            </a:endParaRPr>
          </a:p>
        </p:txBody>
      </p:sp>
      <p:sp>
        <p:nvSpPr>
          <p:cNvPr id="2" name="PlaceHolder 3"/>
          <p:cNvSpPr>
            <a:spLocks noGrp="1"/>
          </p:cNvSpPr>
          <p:nvPr>
            <p:ph type="dt" idx="3"/>
          </p:nvPr>
        </p:nvSpPr>
        <p:spPr>
          <a:xfrm>
            <a:off x="503640" y="5164560"/>
            <a:ext cx="2345040" cy="387360"/>
          </a:xfrm>
          <a:prstGeom prst="rect">
            <a:avLst/>
          </a:prstGeom>
          <a:noFill/>
          <a:ln w="0">
            <a:noFill/>
          </a:ln>
        </p:spPr>
        <p:txBody>
          <a:bodyPr lIns="0" tIns="0" rIns="0" bIns="0" anchor="t">
            <a:noAutofit/>
          </a:bodyPr>
          <a:lstStyle>
            <a:lvl1pPr indent="0">
              <a:buNone/>
              <a:defRPr lang="en-GB" sz="1400" b="0" strike="noStrike" spc="-1">
                <a:solidFill>
                  <a:srgbClr val="000000"/>
                </a:solidFill>
                <a:latin typeface="Times New Roman"/>
              </a:defRPr>
            </a:lvl1pPr>
          </a:lstStyle>
          <a:p>
            <a:pPr indent="0">
              <a:buNone/>
            </a:pPr>
            <a:r>
              <a:rPr lang="en-GB" sz="1400" b="0" strike="noStrike" spc="-1">
                <a:solidFill>
                  <a:srgbClr val="000000"/>
                </a:solidFill>
                <a:latin typeface="Times New Roman"/>
              </a:rPr>
              <a:t> </a:t>
            </a:r>
          </a:p>
        </p:txBody>
      </p:sp>
      <p:sp>
        <p:nvSpPr>
          <p:cNvPr id="3" name="PlaceHolder 4"/>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r>
              <a:rPr lang="en-GB" sz="4400" b="0" strike="noStrike" spc="-1">
                <a:solidFill>
                  <a:srgbClr val="000000"/>
                </a:solidFill>
                <a:latin typeface="Arial"/>
              </a:rPr>
              <a:t>Click to edit the title text format</a:t>
            </a:r>
          </a:p>
        </p:txBody>
      </p:sp>
      <p:sp>
        <p:nvSpPr>
          <p:cNvPr id="4" name="PlaceHolder 5"/>
          <p:cNvSpPr>
            <a:spLocks noGrp="1"/>
          </p:cNvSpPr>
          <p:nvPr>
            <p:ph type="body"/>
          </p:nvPr>
        </p:nvSpPr>
        <p:spPr>
          <a:xfrm>
            <a:off x="504000" y="1326600"/>
            <a:ext cx="9072000" cy="328860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D7"/>
        </a:solidFill>
        <a:effectLst/>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3447000" y="5164560"/>
            <a:ext cx="3191400" cy="387360"/>
          </a:xfrm>
          <a:prstGeom prst="rect">
            <a:avLst/>
          </a:prstGeom>
          <a:noFill/>
          <a:ln w="0">
            <a:noFill/>
          </a:ln>
        </p:spPr>
        <p:txBody>
          <a:bodyPr lIns="0" tIns="0" rIns="0" bIns="0" anchor="t">
            <a:noAutofit/>
          </a:bodyPr>
          <a:lstStyle>
            <a:lvl1pPr indent="0" algn="ctr">
              <a:lnSpc>
                <a:spcPct val="100000"/>
              </a:lnSpc>
              <a:buNone/>
              <a:tabLst>
                <a:tab pos="0" algn="l"/>
              </a:tabLst>
              <a:defRPr lang="en-GB" sz="1400" b="0" strike="noStrike" spc="-1">
                <a:solidFill>
                  <a:srgbClr val="000000"/>
                </a:solidFill>
                <a:latin typeface="Times New Roman"/>
              </a:defRPr>
            </a:lvl1pPr>
          </a:lstStyle>
          <a:p>
            <a:pPr indent="0" algn="ctr">
              <a:lnSpc>
                <a:spcPct val="100000"/>
              </a:lnSpc>
              <a:buNone/>
              <a:tabLst>
                <a:tab pos="0" algn="l"/>
              </a:tabLst>
            </a:pPr>
            <a:r>
              <a:rPr lang="en-GB" sz="1400" b="0" strike="noStrike" spc="-1">
                <a:solidFill>
                  <a:srgbClr val="000000"/>
                </a:solidFill>
                <a:latin typeface="Times New Roman"/>
              </a:rPr>
              <a:t>&lt;footer&gt;</a:t>
            </a:r>
          </a:p>
        </p:txBody>
      </p:sp>
      <p:sp>
        <p:nvSpPr>
          <p:cNvPr id="42" name="PlaceHolder 2"/>
          <p:cNvSpPr>
            <a:spLocks noGrp="1"/>
          </p:cNvSpPr>
          <p:nvPr>
            <p:ph type="sldNum" idx="5"/>
          </p:nvPr>
        </p:nvSpPr>
        <p:spPr>
          <a:xfrm>
            <a:off x="7226640" y="5164560"/>
            <a:ext cx="2345040" cy="387360"/>
          </a:xfrm>
          <a:prstGeom prst="rect">
            <a:avLst/>
          </a:prstGeom>
          <a:noFill/>
          <a:ln w="0">
            <a:noFill/>
          </a:ln>
        </p:spPr>
        <p:txBody>
          <a:bodyPr lIns="0" tIns="0" rIns="0" bIns="0" anchor="t">
            <a:noAutofit/>
          </a:bodyPr>
          <a:lstStyle>
            <a:lvl1pPr indent="0" algn="r">
              <a:lnSpc>
                <a:spcPct val="100000"/>
              </a:lnSpc>
              <a:buNone/>
              <a:tabLst>
                <a:tab pos="0" algn="l"/>
              </a:tabLst>
              <a:defRPr lang="en-GB" sz="1400" b="0" strike="noStrike" spc="-1">
                <a:solidFill>
                  <a:srgbClr val="000000"/>
                </a:solidFill>
                <a:latin typeface="Times New Roman"/>
              </a:defRPr>
            </a:lvl1pPr>
          </a:lstStyle>
          <a:p>
            <a:pPr indent="0" algn="r">
              <a:lnSpc>
                <a:spcPct val="100000"/>
              </a:lnSpc>
              <a:buNone/>
              <a:tabLst>
                <a:tab pos="0" algn="l"/>
              </a:tabLst>
            </a:pPr>
            <a:fld id="{B4A937A5-D8B9-493E-A6B4-1BEDAADE50E6}" type="slidenum">
              <a:rPr lang="en-GB" sz="1400" b="0" strike="noStrike" spc="-1">
                <a:solidFill>
                  <a:srgbClr val="000000"/>
                </a:solidFill>
                <a:latin typeface="Times New Roman"/>
              </a:rPr>
              <a:t>‹#›</a:t>
            </a:fld>
            <a:endParaRPr lang="en-GB" sz="1400" b="0" strike="noStrike" spc="-1">
              <a:solidFill>
                <a:srgbClr val="000000"/>
              </a:solidFill>
              <a:latin typeface="Times New Roman"/>
            </a:endParaRPr>
          </a:p>
        </p:txBody>
      </p:sp>
      <p:sp>
        <p:nvSpPr>
          <p:cNvPr id="43" name="PlaceHolder 3"/>
          <p:cNvSpPr>
            <a:spLocks noGrp="1"/>
          </p:cNvSpPr>
          <p:nvPr>
            <p:ph type="dt" idx="6"/>
          </p:nvPr>
        </p:nvSpPr>
        <p:spPr>
          <a:xfrm>
            <a:off x="503640" y="5164560"/>
            <a:ext cx="2345040" cy="387360"/>
          </a:xfrm>
          <a:prstGeom prst="rect">
            <a:avLst/>
          </a:prstGeom>
          <a:noFill/>
          <a:ln w="0">
            <a:noFill/>
          </a:ln>
        </p:spPr>
        <p:txBody>
          <a:bodyPr lIns="0" tIns="0" rIns="0" bIns="0" anchor="t">
            <a:noAutofit/>
          </a:bodyPr>
          <a:lstStyle>
            <a:lvl1pPr indent="0">
              <a:buNone/>
              <a:defRPr lang="en-GB" sz="1400" b="0" strike="noStrike" spc="-1">
                <a:solidFill>
                  <a:srgbClr val="000000"/>
                </a:solidFill>
                <a:latin typeface="Times New Roman"/>
              </a:defRPr>
            </a:lvl1pPr>
          </a:lstStyle>
          <a:p>
            <a:pPr indent="0">
              <a:buNone/>
            </a:pPr>
            <a:r>
              <a:rPr lang="en-GB" sz="1400" b="0" strike="noStrike" spc="-1">
                <a:solidFill>
                  <a:srgbClr val="000000"/>
                </a:solidFill>
                <a:latin typeface="Times New Roman"/>
              </a:rPr>
              <a:t>&lt;date/time&gt;</a:t>
            </a:r>
          </a:p>
        </p:txBody>
      </p:sp>
      <p:sp>
        <p:nvSpPr>
          <p:cNvPr id="44" name="PlaceHolder 4"/>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r>
              <a:rPr lang="en-GB" sz="4400" b="0" strike="noStrike" spc="-1">
                <a:solidFill>
                  <a:srgbClr val="000000"/>
                </a:solidFill>
                <a:latin typeface="Arial"/>
              </a:rPr>
              <a:t>Click to edit the title text format</a:t>
            </a:r>
          </a:p>
        </p:txBody>
      </p:sp>
      <p:sp>
        <p:nvSpPr>
          <p:cNvPr id="45" name="PlaceHolder 5"/>
          <p:cNvSpPr>
            <a:spLocks noGrp="1"/>
          </p:cNvSpPr>
          <p:nvPr>
            <p:ph type="body"/>
          </p:nvPr>
        </p:nvSpPr>
        <p:spPr>
          <a:xfrm>
            <a:off x="504000" y="1326600"/>
            <a:ext cx="9072000" cy="328860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D7"/>
        </a:solidFill>
        <a:effectLst/>
      </p:bgPr>
    </p:bg>
    <p:spTree>
      <p:nvGrpSpPr>
        <p:cNvPr id="1" name=""/>
        <p:cNvGrpSpPr/>
        <p:nvPr/>
      </p:nvGrpSpPr>
      <p:grpSpPr>
        <a:xfrm>
          <a:off x="0" y="0"/>
          <a:ext cx="0" cy="0"/>
          <a:chOff x="0" y="0"/>
          <a:chExt cx="0" cy="0"/>
        </a:xfrm>
      </p:grpSpPr>
      <p:sp>
        <p:nvSpPr>
          <p:cNvPr id="82" name="PlaceHolder 1"/>
          <p:cNvSpPr>
            <a:spLocks noGrp="1"/>
          </p:cNvSpPr>
          <p:nvPr>
            <p:ph type="ftr" idx="7"/>
          </p:nvPr>
        </p:nvSpPr>
        <p:spPr>
          <a:xfrm>
            <a:off x="3447000" y="5164560"/>
            <a:ext cx="3191400" cy="387360"/>
          </a:xfrm>
          <a:prstGeom prst="rect">
            <a:avLst/>
          </a:prstGeom>
          <a:noFill/>
          <a:ln w="0">
            <a:noFill/>
          </a:ln>
        </p:spPr>
        <p:txBody>
          <a:bodyPr lIns="0" tIns="0" rIns="0" bIns="0" anchor="t">
            <a:noAutofit/>
          </a:bodyPr>
          <a:lstStyle>
            <a:lvl1pPr indent="0" algn="ctr">
              <a:lnSpc>
                <a:spcPct val="100000"/>
              </a:lnSpc>
              <a:buNone/>
              <a:tabLst>
                <a:tab pos="0" algn="l"/>
              </a:tabLst>
              <a:defRPr lang="en-GB" sz="1400" b="0" strike="noStrike" spc="-1">
                <a:solidFill>
                  <a:srgbClr val="000000"/>
                </a:solidFill>
                <a:latin typeface="Times New Roman"/>
              </a:defRPr>
            </a:lvl1pPr>
          </a:lstStyle>
          <a:p>
            <a:pPr indent="0" algn="ctr">
              <a:lnSpc>
                <a:spcPct val="100000"/>
              </a:lnSpc>
              <a:buNone/>
              <a:tabLst>
                <a:tab pos="0" algn="l"/>
              </a:tabLst>
            </a:pPr>
            <a:r>
              <a:rPr lang="en-GB" sz="1400" b="0" strike="noStrike" spc="-1">
                <a:solidFill>
                  <a:srgbClr val="000000"/>
                </a:solidFill>
                <a:latin typeface="Times New Roman"/>
              </a:rPr>
              <a:t>&lt;footer&gt;</a:t>
            </a:r>
          </a:p>
        </p:txBody>
      </p:sp>
      <p:sp>
        <p:nvSpPr>
          <p:cNvPr id="83" name="PlaceHolder 2"/>
          <p:cNvSpPr>
            <a:spLocks noGrp="1"/>
          </p:cNvSpPr>
          <p:nvPr>
            <p:ph type="sldNum" idx="8"/>
          </p:nvPr>
        </p:nvSpPr>
        <p:spPr>
          <a:xfrm>
            <a:off x="7226640" y="5164560"/>
            <a:ext cx="2345040" cy="387360"/>
          </a:xfrm>
          <a:prstGeom prst="rect">
            <a:avLst/>
          </a:prstGeom>
          <a:noFill/>
          <a:ln w="0">
            <a:noFill/>
          </a:ln>
        </p:spPr>
        <p:txBody>
          <a:bodyPr lIns="0" tIns="0" rIns="0" bIns="0" anchor="t">
            <a:noAutofit/>
          </a:bodyPr>
          <a:lstStyle>
            <a:lvl1pPr indent="0" algn="r">
              <a:lnSpc>
                <a:spcPct val="100000"/>
              </a:lnSpc>
              <a:buNone/>
              <a:tabLst>
                <a:tab pos="0" algn="l"/>
              </a:tabLst>
              <a:defRPr lang="en-GB" sz="1400" b="0" strike="noStrike" spc="-1">
                <a:solidFill>
                  <a:srgbClr val="000000"/>
                </a:solidFill>
                <a:latin typeface="Times New Roman"/>
              </a:defRPr>
            </a:lvl1pPr>
          </a:lstStyle>
          <a:p>
            <a:pPr indent="0" algn="r">
              <a:lnSpc>
                <a:spcPct val="100000"/>
              </a:lnSpc>
              <a:buNone/>
              <a:tabLst>
                <a:tab pos="0" algn="l"/>
              </a:tabLst>
            </a:pPr>
            <a:fld id="{0184AE25-80C5-4060-8478-D51CD5CEA911}" type="slidenum">
              <a:rPr lang="en-GB" sz="1400" b="0" strike="noStrike" spc="-1">
                <a:solidFill>
                  <a:srgbClr val="000000"/>
                </a:solidFill>
                <a:latin typeface="Times New Roman"/>
              </a:rPr>
              <a:t>‹#›</a:t>
            </a:fld>
            <a:endParaRPr lang="en-GB" sz="1400" b="0" strike="noStrike" spc="-1">
              <a:solidFill>
                <a:srgbClr val="000000"/>
              </a:solidFill>
              <a:latin typeface="Times New Roman"/>
            </a:endParaRPr>
          </a:p>
        </p:txBody>
      </p:sp>
      <p:sp>
        <p:nvSpPr>
          <p:cNvPr id="84" name="PlaceHolder 3"/>
          <p:cNvSpPr>
            <a:spLocks noGrp="1"/>
          </p:cNvSpPr>
          <p:nvPr>
            <p:ph type="dt" idx="9"/>
          </p:nvPr>
        </p:nvSpPr>
        <p:spPr>
          <a:xfrm>
            <a:off x="503640" y="5164560"/>
            <a:ext cx="2345040" cy="387360"/>
          </a:xfrm>
          <a:prstGeom prst="rect">
            <a:avLst/>
          </a:prstGeom>
          <a:noFill/>
          <a:ln w="0">
            <a:noFill/>
          </a:ln>
        </p:spPr>
        <p:txBody>
          <a:bodyPr lIns="0" tIns="0" rIns="0" bIns="0" anchor="t">
            <a:noAutofit/>
          </a:bodyPr>
          <a:lstStyle>
            <a:lvl1pPr indent="0">
              <a:buNone/>
              <a:defRPr lang="en-GB" sz="1400" b="0" strike="noStrike" spc="-1">
                <a:solidFill>
                  <a:srgbClr val="000000"/>
                </a:solidFill>
                <a:latin typeface="Times New Roman"/>
              </a:defRPr>
            </a:lvl1pPr>
          </a:lstStyle>
          <a:p>
            <a:pPr indent="0">
              <a:buNone/>
            </a:pPr>
            <a:r>
              <a:rPr lang="en-GB" sz="1400" b="0" strike="noStrike" spc="-1">
                <a:solidFill>
                  <a:srgbClr val="000000"/>
                </a:solidFill>
                <a:latin typeface="Times New Roman"/>
              </a:rPr>
              <a:t>&lt;date/time&gt;</a:t>
            </a:r>
          </a:p>
        </p:txBody>
      </p:sp>
      <p:sp>
        <p:nvSpPr>
          <p:cNvPr id="85" name="PlaceHolder 4"/>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pPr indent="0" algn="ctr">
              <a:buNone/>
            </a:pPr>
            <a:r>
              <a:rPr lang="en-GB" sz="4400" b="0" strike="noStrike" spc="-1">
                <a:solidFill>
                  <a:srgbClr val="000000"/>
                </a:solidFill>
                <a:latin typeface="Arial"/>
              </a:rPr>
              <a:t>Click to edit the title text format</a:t>
            </a:r>
          </a:p>
        </p:txBody>
      </p:sp>
      <p:sp>
        <p:nvSpPr>
          <p:cNvPr id="86" name="PlaceHolder 5"/>
          <p:cNvSpPr>
            <a:spLocks noGrp="1"/>
          </p:cNvSpPr>
          <p:nvPr>
            <p:ph type="body"/>
          </p:nvPr>
        </p:nvSpPr>
        <p:spPr>
          <a:xfrm>
            <a:off x="504000" y="1326600"/>
            <a:ext cx="9072000" cy="328860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GB"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GB"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GB"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GB"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GB"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GB"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laceHolder 1"/>
          <p:cNvSpPr>
            <a:spLocks noGrp="1"/>
          </p:cNvSpPr>
          <p:nvPr>
            <p:ph type="title"/>
          </p:nvPr>
        </p:nvSpPr>
        <p:spPr>
          <a:xfrm>
            <a:off x="503640" y="225719"/>
            <a:ext cx="9067680" cy="5091716"/>
          </a:xfrm>
          <a:prstGeom prst="rect">
            <a:avLst/>
          </a:prstGeom>
          <a:noFill/>
          <a:ln w="0">
            <a:noFill/>
          </a:ln>
        </p:spPr>
        <p:txBody>
          <a:bodyPr lIns="0" tIns="0" rIns="0" bIns="0" anchor="ctr">
            <a:noAutofit/>
          </a:bodyPr>
          <a:lstStyle/>
          <a:p>
            <a:pPr indent="0" algn="ctr">
              <a:lnSpc>
                <a:spcPct val="100000"/>
              </a:lnSpc>
              <a:buNone/>
              <a:tabLst>
                <a:tab pos="0" algn="l"/>
              </a:tabLst>
            </a:pPr>
            <a:r>
              <a:rPr lang="en-GB" b="1" spc="-1" dirty="0">
                <a:solidFill>
                  <a:srgbClr val="000000"/>
                </a:solidFill>
                <a:latin typeface="Arial"/>
              </a:rPr>
              <a:t>Research Methods and Professional Practice</a:t>
            </a:r>
            <a:br>
              <a:rPr lang="en-GB" b="1" spc="-1" dirty="0">
                <a:solidFill>
                  <a:srgbClr val="000000"/>
                </a:solidFill>
                <a:latin typeface="Arial"/>
              </a:rPr>
            </a:br>
            <a:br>
              <a:rPr lang="en-GB" b="1" spc="-1" dirty="0">
                <a:solidFill>
                  <a:srgbClr val="000000"/>
                </a:solidFill>
                <a:latin typeface="Arial"/>
              </a:rPr>
            </a:br>
            <a:r>
              <a:rPr lang="en-GB" b="1" spc="-1" dirty="0">
                <a:solidFill>
                  <a:srgbClr val="000000"/>
                </a:solidFill>
                <a:latin typeface="Arial"/>
              </a:rPr>
              <a:t>Assignment 2: Project Proposal</a:t>
            </a:r>
            <a:br>
              <a:rPr lang="en-GB" b="1" spc="-1" dirty="0">
                <a:solidFill>
                  <a:srgbClr val="000000"/>
                </a:solidFill>
                <a:latin typeface="Arial"/>
              </a:rPr>
            </a:br>
            <a:br>
              <a:rPr lang="en-GB" b="1" spc="-1" dirty="0">
                <a:solidFill>
                  <a:srgbClr val="000000"/>
                </a:solidFill>
                <a:latin typeface="Arial"/>
              </a:rPr>
            </a:br>
            <a:r>
              <a:rPr lang="en-GB" b="1" spc="-1" dirty="0">
                <a:solidFill>
                  <a:srgbClr val="000000"/>
                </a:solidFill>
                <a:latin typeface="Arial"/>
              </a:rPr>
              <a:t>ML in Medication Safety Analysis </a:t>
            </a:r>
            <a:endParaRPr lang="en-GB" sz="4400" b="0" strike="noStrike" spc="-1" dirty="0">
              <a:solidFill>
                <a:srgbClr val="000000"/>
              </a:solidFill>
              <a:latin typeface="Arial"/>
            </a:endParaRPr>
          </a:p>
        </p:txBody>
      </p:sp>
      <p:pic>
        <p:nvPicPr>
          <p:cNvPr id="3" name="slide 01">
            <a:hlinkClick r:id="" action="ppaction://media"/>
            <a:extLst>
              <a:ext uri="{FF2B5EF4-FFF2-40B4-BE49-F238E27FC236}">
                <a16:creationId xmlns:a16="http://schemas.microsoft.com/office/drawing/2014/main" id="{8B2EB28E-2852-C68E-F3F8-9B4B15CF85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4483"/>
    </mc:Choice>
    <mc:Fallback xmlns="">
      <p:transition spd="slow" advTm="244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1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0FBB69-0653-29FF-A159-9B3A4D331912}"/>
            </a:ext>
          </a:extLst>
        </p:cNvPr>
        <p:cNvGrpSpPr/>
        <p:nvPr/>
      </p:nvGrpSpPr>
      <p:grpSpPr>
        <a:xfrm>
          <a:off x="0" y="0"/>
          <a:ext cx="0" cy="0"/>
          <a:chOff x="0" y="0"/>
          <a:chExt cx="0" cy="0"/>
        </a:xfrm>
      </p:grpSpPr>
      <p:sp>
        <p:nvSpPr>
          <p:cNvPr id="133" name="PlaceHolder 1">
            <a:extLst>
              <a:ext uri="{FF2B5EF4-FFF2-40B4-BE49-F238E27FC236}">
                <a16:creationId xmlns:a16="http://schemas.microsoft.com/office/drawing/2014/main" id="{3DC662A5-F87C-2F54-F4E0-BF5C88B6995B}"/>
              </a:ext>
            </a:extLst>
          </p:cNvPr>
          <p:cNvSpPr>
            <a:spLocks noGrp="1"/>
          </p:cNvSpPr>
          <p:nvPr>
            <p:ph type="title"/>
          </p:nvPr>
        </p:nvSpPr>
        <p:spPr>
          <a:xfrm>
            <a:off x="505932" y="743260"/>
            <a:ext cx="9068760" cy="505099"/>
          </a:xfrm>
          <a:prstGeom prst="rect">
            <a:avLst/>
          </a:prstGeom>
          <a:noFill/>
          <a:ln w="0">
            <a:noFill/>
          </a:ln>
        </p:spPr>
        <p:txBody>
          <a:bodyPr lIns="0" tIns="0" rIns="0" bIns="0" anchor="ctr">
            <a:noAutofit/>
          </a:bodyPr>
          <a:lstStyle/>
          <a:p>
            <a:pPr indent="0" algn="ctr">
              <a:lnSpc>
                <a:spcPct val="100000"/>
              </a:lnSpc>
              <a:buNone/>
              <a:tabLst>
                <a:tab pos="0" algn="l"/>
              </a:tabLst>
            </a:pPr>
            <a:r>
              <a:rPr lang="en-GB" sz="2600" b="1" spc="-1" dirty="0">
                <a:solidFill>
                  <a:srgbClr val="000000"/>
                </a:solidFill>
                <a:latin typeface="Arial"/>
              </a:rPr>
              <a:t>Timeline of Proposed Activities</a:t>
            </a:r>
            <a:endParaRPr lang="en-GB" sz="2600" b="0" strike="noStrike" spc="-1" dirty="0">
              <a:solidFill>
                <a:srgbClr val="000000"/>
              </a:solidFill>
              <a:latin typeface="Arial"/>
            </a:endParaRPr>
          </a:p>
        </p:txBody>
      </p:sp>
      <p:sp>
        <p:nvSpPr>
          <p:cNvPr id="134" name="PlaceHolder 2">
            <a:extLst>
              <a:ext uri="{FF2B5EF4-FFF2-40B4-BE49-F238E27FC236}">
                <a16:creationId xmlns:a16="http://schemas.microsoft.com/office/drawing/2014/main" id="{CD7C297F-E649-FC78-0786-D4DF05B52DA6}"/>
              </a:ext>
            </a:extLst>
          </p:cNvPr>
          <p:cNvSpPr>
            <a:spLocks noGrp="1"/>
          </p:cNvSpPr>
          <p:nvPr>
            <p:ph/>
          </p:nvPr>
        </p:nvSpPr>
        <p:spPr>
          <a:xfrm>
            <a:off x="1261071" y="1513950"/>
            <a:ext cx="7558481" cy="3027653"/>
          </a:xfrm>
          <a:prstGeom prst="rect">
            <a:avLst/>
          </a:prstGeom>
          <a:noFill/>
          <a:ln w="0">
            <a:noFill/>
          </a:ln>
        </p:spPr>
        <p:txBody>
          <a:bodyPr lIns="0" tIns="0" rIns="0" bIns="0" anchor="t">
            <a:normAutofit/>
          </a:bodyPr>
          <a:lstStyle/>
          <a:p>
            <a:pPr indent="0">
              <a:spcBef>
                <a:spcPts val="1417"/>
              </a:spcBef>
              <a:buNone/>
            </a:pPr>
            <a:r>
              <a:rPr lang="en-GB" sz="2000" spc="-1" dirty="0">
                <a:solidFill>
                  <a:srgbClr val="000000"/>
                </a:solidFill>
                <a:latin typeface="Arial"/>
              </a:rPr>
              <a:t>     </a:t>
            </a:r>
            <a:endParaRPr lang="en-GB" sz="2000" b="1" spc="-1" dirty="0">
              <a:solidFill>
                <a:srgbClr val="000000"/>
              </a:solidFill>
              <a:latin typeface="Arial"/>
            </a:endParaRPr>
          </a:p>
          <a:p>
            <a:pPr marL="571500" indent="-342900">
              <a:spcBef>
                <a:spcPts val="1417"/>
              </a:spcBef>
            </a:pPr>
            <a:r>
              <a:rPr lang="en-GB" sz="2400" spc="-1" dirty="0">
                <a:solidFill>
                  <a:srgbClr val="000000"/>
                </a:solidFill>
                <a:latin typeface="Arial"/>
              </a:rPr>
              <a:t>Literature Review			Month 1</a:t>
            </a:r>
          </a:p>
          <a:p>
            <a:pPr marL="571500" indent="-342900">
              <a:spcBef>
                <a:spcPts val="1417"/>
              </a:spcBef>
            </a:pPr>
            <a:r>
              <a:rPr lang="en-GB" sz="2400" spc="-1" dirty="0">
                <a:solidFill>
                  <a:srgbClr val="000000"/>
                </a:solidFill>
                <a:latin typeface="Arial"/>
              </a:rPr>
              <a:t>Data Collection	Methods		Months 2-3</a:t>
            </a:r>
          </a:p>
          <a:p>
            <a:pPr marL="571500" indent="-342900">
              <a:spcBef>
                <a:spcPts val="1417"/>
              </a:spcBef>
            </a:pPr>
            <a:r>
              <a:rPr lang="en-GB" sz="2400" spc="-1" dirty="0">
                <a:solidFill>
                  <a:srgbClr val="000000"/>
                </a:solidFill>
                <a:latin typeface="Arial"/>
              </a:rPr>
              <a:t>Model Development Methods		Months 4-6</a:t>
            </a:r>
          </a:p>
          <a:p>
            <a:pPr marL="571500" indent="-342900">
              <a:spcBef>
                <a:spcPts val="1417"/>
              </a:spcBef>
            </a:pPr>
            <a:r>
              <a:rPr lang="en-GB" sz="2400" spc="-1" dirty="0">
                <a:solidFill>
                  <a:srgbClr val="000000"/>
                </a:solidFill>
                <a:latin typeface="Arial"/>
              </a:rPr>
              <a:t>Model Evaluation Methods 		Month 7</a:t>
            </a:r>
          </a:p>
          <a:p>
            <a:pPr marL="571500" indent="-342900">
              <a:spcBef>
                <a:spcPts val="1417"/>
              </a:spcBef>
            </a:pPr>
            <a:r>
              <a:rPr lang="en-GB" sz="2400" spc="-1" dirty="0">
                <a:solidFill>
                  <a:srgbClr val="000000"/>
                </a:solidFill>
                <a:latin typeface="Arial"/>
              </a:rPr>
              <a:t>Report					Month 8</a:t>
            </a:r>
          </a:p>
          <a:p>
            <a:pPr indent="0">
              <a:spcBef>
                <a:spcPts val="1417"/>
              </a:spcBef>
              <a:buNone/>
            </a:pPr>
            <a:endParaRPr lang="en-GB" sz="2000" spc="-1" dirty="0">
              <a:solidFill>
                <a:srgbClr val="000000"/>
              </a:solidFill>
              <a:latin typeface="Arial"/>
            </a:endParaRPr>
          </a:p>
          <a:p>
            <a:pPr indent="0">
              <a:spcBef>
                <a:spcPts val="1417"/>
              </a:spcBef>
              <a:buNone/>
            </a:pPr>
            <a:endParaRPr lang="en-GB" sz="1800" b="0" strike="noStrike" spc="-1" dirty="0">
              <a:solidFill>
                <a:srgbClr val="000000"/>
              </a:solidFill>
              <a:latin typeface="Arial"/>
            </a:endParaRPr>
          </a:p>
        </p:txBody>
      </p:sp>
      <p:sp>
        <p:nvSpPr>
          <p:cNvPr id="4" name="PlaceHolder 3">
            <a:extLst>
              <a:ext uri="{FF2B5EF4-FFF2-40B4-BE49-F238E27FC236}">
                <a16:creationId xmlns:a16="http://schemas.microsoft.com/office/drawing/2014/main" id="{0EB43892-ACC5-CD7F-D758-9E8175279564}"/>
              </a:ext>
            </a:extLst>
          </p:cNvPr>
          <p:cNvSpPr>
            <a:spLocks noGrp="1"/>
          </p:cNvSpPr>
          <p:nvPr>
            <p:ph type="sldNum" idx="8"/>
          </p:nvPr>
        </p:nvSpPr>
        <p:spPr/>
        <p:txBody>
          <a:bodyPr/>
          <a:lstStyle/>
          <a:p>
            <a:fld id="{7F5F4B25-0B26-42F2-932B-012804E8F6B5}" type="slidenum">
              <a:rPr/>
              <a:t>10</a:t>
            </a:fld>
            <a:endParaRPr/>
          </a:p>
        </p:txBody>
      </p:sp>
      <p:pic>
        <p:nvPicPr>
          <p:cNvPr id="2" name="slide 10">
            <a:hlinkClick r:id="" action="ppaction://media"/>
            <a:extLst>
              <a:ext uri="{FF2B5EF4-FFF2-40B4-BE49-F238E27FC236}">
                <a16:creationId xmlns:a16="http://schemas.microsoft.com/office/drawing/2014/main" id="{82BB13DB-7699-27E0-AE8D-92EED8C783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extLst>
      <p:ext uri="{BB962C8B-B14F-4D97-AF65-F5344CB8AC3E}">
        <p14:creationId xmlns:p14="http://schemas.microsoft.com/office/powerpoint/2010/main" val="623021787"/>
      </p:ext>
    </p:extLst>
  </p:cSld>
  <p:clrMapOvr>
    <a:masterClrMapping/>
  </p:clrMapOvr>
  <mc:AlternateContent xmlns:mc="http://schemas.openxmlformats.org/markup-compatibility/2006" xmlns:p14="http://schemas.microsoft.com/office/powerpoint/2010/main">
    <mc:Choice Requires="p14">
      <p:transition spd="slow" p14:dur="2000" advTm="15000"/>
    </mc:Choice>
    <mc:Fallback xmlns="">
      <p:transition spd="slow"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4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03BEF5-0387-1F49-EFE6-B42CDA5DA74A}"/>
            </a:ext>
          </a:extLst>
        </p:cNvPr>
        <p:cNvGrpSpPr/>
        <p:nvPr/>
      </p:nvGrpSpPr>
      <p:grpSpPr>
        <a:xfrm>
          <a:off x="0" y="0"/>
          <a:ext cx="0" cy="0"/>
          <a:chOff x="0" y="0"/>
          <a:chExt cx="0" cy="0"/>
        </a:xfrm>
      </p:grpSpPr>
      <p:sp>
        <p:nvSpPr>
          <p:cNvPr id="133" name="PlaceHolder 1">
            <a:extLst>
              <a:ext uri="{FF2B5EF4-FFF2-40B4-BE49-F238E27FC236}">
                <a16:creationId xmlns:a16="http://schemas.microsoft.com/office/drawing/2014/main" id="{8C86208F-A407-1904-5C13-5AC5BBBE0ED0}"/>
              </a:ext>
            </a:extLst>
          </p:cNvPr>
          <p:cNvSpPr>
            <a:spLocks noGrp="1"/>
          </p:cNvSpPr>
          <p:nvPr>
            <p:ph type="title"/>
          </p:nvPr>
        </p:nvSpPr>
        <p:spPr>
          <a:xfrm>
            <a:off x="505932" y="997981"/>
            <a:ext cx="9068760" cy="555812"/>
          </a:xfrm>
          <a:prstGeom prst="rect">
            <a:avLst/>
          </a:prstGeom>
          <a:noFill/>
          <a:ln w="0">
            <a:noFill/>
          </a:ln>
        </p:spPr>
        <p:txBody>
          <a:bodyPr lIns="0" tIns="0" rIns="0" bIns="0" anchor="ctr">
            <a:noAutofit/>
          </a:bodyPr>
          <a:lstStyle/>
          <a:p>
            <a:pPr indent="0" algn="ctr">
              <a:lnSpc>
                <a:spcPct val="100000"/>
              </a:lnSpc>
              <a:buNone/>
              <a:tabLst>
                <a:tab pos="0" algn="l"/>
              </a:tabLst>
            </a:pPr>
            <a:r>
              <a:rPr lang="en-GB" sz="2600" b="1" strike="noStrike" spc="-1" dirty="0">
                <a:solidFill>
                  <a:srgbClr val="000000"/>
                </a:solidFill>
                <a:latin typeface="Arial"/>
              </a:rPr>
              <a:t>Conclusions</a:t>
            </a:r>
            <a:endParaRPr lang="en-GB" sz="2600" b="0" strike="noStrike" spc="-1" dirty="0">
              <a:solidFill>
                <a:srgbClr val="000000"/>
              </a:solidFill>
              <a:latin typeface="Arial"/>
            </a:endParaRPr>
          </a:p>
        </p:txBody>
      </p:sp>
      <p:sp>
        <p:nvSpPr>
          <p:cNvPr id="4" name="PlaceHolder 3">
            <a:extLst>
              <a:ext uri="{FF2B5EF4-FFF2-40B4-BE49-F238E27FC236}">
                <a16:creationId xmlns:a16="http://schemas.microsoft.com/office/drawing/2014/main" id="{9167800D-9DFA-4B16-D2A2-798DC588EEDB}"/>
              </a:ext>
            </a:extLst>
          </p:cNvPr>
          <p:cNvSpPr>
            <a:spLocks noGrp="1"/>
          </p:cNvSpPr>
          <p:nvPr>
            <p:ph type="sldNum" idx="8"/>
          </p:nvPr>
        </p:nvSpPr>
        <p:spPr/>
        <p:txBody>
          <a:bodyPr/>
          <a:lstStyle/>
          <a:p>
            <a:fld id="{7F5F4B25-0B26-42F2-932B-012804E8F6B5}" type="slidenum">
              <a:rPr/>
              <a:t>11</a:t>
            </a:fld>
            <a:endParaRPr/>
          </a:p>
        </p:txBody>
      </p:sp>
      <p:sp>
        <p:nvSpPr>
          <p:cNvPr id="3" name="TextBox 2">
            <a:extLst>
              <a:ext uri="{FF2B5EF4-FFF2-40B4-BE49-F238E27FC236}">
                <a16:creationId xmlns:a16="http://schemas.microsoft.com/office/drawing/2014/main" id="{D50A2E5B-648E-CB83-385E-9B9D19F9560A}"/>
              </a:ext>
            </a:extLst>
          </p:cNvPr>
          <p:cNvSpPr txBox="1"/>
          <p:nvPr/>
        </p:nvSpPr>
        <p:spPr>
          <a:xfrm>
            <a:off x="2365695" y="1710337"/>
            <a:ext cx="5662569" cy="2585323"/>
          </a:xfrm>
          <a:prstGeom prst="rect">
            <a:avLst/>
          </a:prstGeom>
          <a:noFill/>
        </p:spPr>
        <p:txBody>
          <a:bodyPr wrap="square" rtlCol="0">
            <a:spAutoFit/>
          </a:bodyPr>
          <a:lstStyle/>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Feasibility of combining data sources.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Most effective models.</a:t>
            </a:r>
          </a:p>
          <a:p>
            <a:endParaRPr lang="en-GB" sz="2400" dirty="0"/>
          </a:p>
          <a:p>
            <a:pPr marL="285750" indent="-285750">
              <a:buFont typeface="Arial" panose="020B0604020202020204" pitchFamily="34" charset="0"/>
              <a:buChar char="•"/>
            </a:pPr>
            <a:r>
              <a:rPr lang="en-GB" sz="2400" dirty="0"/>
              <a:t>Applicability to clinical settings.</a:t>
            </a:r>
          </a:p>
          <a:p>
            <a:pPr marL="285750" indent="-285750">
              <a:buFont typeface="Arial" panose="020B0604020202020204" pitchFamily="34" charset="0"/>
              <a:buChar char="•"/>
            </a:pPr>
            <a:endParaRPr lang="en-GB" dirty="0"/>
          </a:p>
        </p:txBody>
      </p:sp>
      <p:pic>
        <p:nvPicPr>
          <p:cNvPr id="5" name="slide 11">
            <a:hlinkClick r:id="" action="ppaction://media"/>
            <a:extLst>
              <a:ext uri="{FF2B5EF4-FFF2-40B4-BE49-F238E27FC236}">
                <a16:creationId xmlns:a16="http://schemas.microsoft.com/office/drawing/2014/main" id="{20BA78BB-7CE2-8270-2C3F-AA477E97DB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
        <p:nvSpPr>
          <p:cNvPr id="6" name="TextBox 5">
            <a:extLst>
              <a:ext uri="{FF2B5EF4-FFF2-40B4-BE49-F238E27FC236}">
                <a16:creationId xmlns:a16="http://schemas.microsoft.com/office/drawing/2014/main" id="{672E9E8A-3847-05E1-28A4-86618D595E4E}"/>
              </a:ext>
            </a:extLst>
          </p:cNvPr>
          <p:cNvSpPr txBox="1"/>
          <p:nvPr/>
        </p:nvSpPr>
        <p:spPr>
          <a:xfrm>
            <a:off x="5108895" y="4848837"/>
            <a:ext cx="4194495" cy="369332"/>
          </a:xfrm>
          <a:prstGeom prst="rect">
            <a:avLst/>
          </a:prstGeom>
          <a:noFill/>
        </p:spPr>
        <p:txBody>
          <a:bodyPr wrap="square" rtlCol="0">
            <a:sp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(McMaster et al., 2019; Dey et al., 2018)</a:t>
            </a:r>
            <a:endParaRPr lang="en-GB" dirty="0"/>
          </a:p>
        </p:txBody>
      </p:sp>
    </p:spTree>
    <p:extLst>
      <p:ext uri="{BB962C8B-B14F-4D97-AF65-F5344CB8AC3E}">
        <p14:creationId xmlns:p14="http://schemas.microsoft.com/office/powerpoint/2010/main" val="399415770"/>
      </p:ext>
    </p:extLst>
  </p:cSld>
  <p:clrMapOvr>
    <a:masterClrMapping/>
  </p:clrMapOvr>
  <mc:AlternateContent xmlns:mc="http://schemas.openxmlformats.org/markup-compatibility/2006">
    <mc:Choice xmlns:p14="http://schemas.microsoft.com/office/powerpoint/2010/main" Requires="p14">
      <p:transition spd="slow" p14:dur="2000" advTm="24000"/>
    </mc:Choice>
    <mc:Fallback>
      <p:transition spd="slow" advTm="2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69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448BFA-1361-D47F-7709-D7CEADD5D0CF}"/>
            </a:ext>
          </a:extLst>
        </p:cNvPr>
        <p:cNvGrpSpPr/>
        <p:nvPr/>
      </p:nvGrpSpPr>
      <p:grpSpPr>
        <a:xfrm>
          <a:off x="0" y="0"/>
          <a:ext cx="0" cy="0"/>
          <a:chOff x="0" y="0"/>
          <a:chExt cx="0" cy="0"/>
        </a:xfrm>
      </p:grpSpPr>
      <p:sp>
        <p:nvSpPr>
          <p:cNvPr id="156" name="PlaceHolder 1">
            <a:extLst>
              <a:ext uri="{FF2B5EF4-FFF2-40B4-BE49-F238E27FC236}">
                <a16:creationId xmlns:a16="http://schemas.microsoft.com/office/drawing/2014/main" id="{B4EBDA23-3FDA-FD1B-AFB6-2A3828E4D1E6}"/>
              </a:ext>
            </a:extLst>
          </p:cNvPr>
          <p:cNvSpPr>
            <a:spLocks noGrp="1"/>
          </p:cNvSpPr>
          <p:nvPr>
            <p:ph type="title"/>
          </p:nvPr>
        </p:nvSpPr>
        <p:spPr>
          <a:xfrm>
            <a:off x="503640" y="225720"/>
            <a:ext cx="9068760" cy="493920"/>
          </a:xfrm>
          <a:prstGeom prst="rect">
            <a:avLst/>
          </a:prstGeom>
          <a:noFill/>
          <a:ln w="0">
            <a:noFill/>
          </a:ln>
        </p:spPr>
        <p:txBody>
          <a:bodyPr lIns="0" tIns="0" rIns="0" bIns="0" anchor="ctr">
            <a:noAutofit/>
          </a:bodyPr>
          <a:lstStyle/>
          <a:p>
            <a:pPr indent="0" algn="ctr">
              <a:lnSpc>
                <a:spcPct val="100000"/>
              </a:lnSpc>
              <a:buNone/>
              <a:tabLst>
                <a:tab pos="0" algn="l"/>
              </a:tabLst>
            </a:pPr>
            <a:r>
              <a:rPr lang="en-GB" sz="2400" b="1" strike="noStrike" spc="-1" dirty="0">
                <a:solidFill>
                  <a:srgbClr val="000000"/>
                </a:solidFill>
                <a:latin typeface="Arial"/>
              </a:rPr>
              <a:t>References</a:t>
            </a:r>
            <a:endParaRPr lang="en-GB" sz="2400" b="0" strike="noStrike" spc="-1" dirty="0">
              <a:solidFill>
                <a:srgbClr val="000000"/>
              </a:solidFill>
              <a:latin typeface="Arial"/>
            </a:endParaRPr>
          </a:p>
        </p:txBody>
      </p:sp>
      <p:sp>
        <p:nvSpPr>
          <p:cNvPr id="157" name="PlaceHolder 2">
            <a:extLst>
              <a:ext uri="{FF2B5EF4-FFF2-40B4-BE49-F238E27FC236}">
                <a16:creationId xmlns:a16="http://schemas.microsoft.com/office/drawing/2014/main" id="{F40132F9-4EA1-E110-4595-F8251CA7DE74}"/>
              </a:ext>
            </a:extLst>
          </p:cNvPr>
          <p:cNvSpPr>
            <a:spLocks noGrp="1"/>
          </p:cNvSpPr>
          <p:nvPr>
            <p:ph/>
          </p:nvPr>
        </p:nvSpPr>
        <p:spPr>
          <a:xfrm>
            <a:off x="503640" y="719640"/>
            <a:ext cx="9068760" cy="4950910"/>
          </a:xfrm>
          <a:prstGeom prst="rect">
            <a:avLst/>
          </a:prstGeom>
          <a:noFill/>
          <a:ln w="0">
            <a:noFill/>
          </a:ln>
        </p:spPr>
        <p:txBody>
          <a:bodyPr lIns="0" tIns="0" rIns="0" bIns="0" anchor="t">
            <a:normAutofit/>
          </a:bodyPr>
          <a:lstStyle/>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Association of Computing Machinery (2018). ACM Code of Ethics and Professional Conduct. Available at: https://www.acm.org/code-of-ethics.</a:t>
            </a:r>
          </a:p>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Anjali, B.V. &amp; Ravi Kumar, G.K. (2022) ‘A Broad Review on Adverse Drug Reaction Detection using Social Media Data’, </a:t>
            </a:r>
            <a:r>
              <a:rPr lang="en-GB" sz="1800" i="1" dirty="0">
                <a:effectLst/>
                <a:latin typeface="Arial" panose="020B0604020202020204" pitchFamily="34" charset="0"/>
                <a:ea typeface="Arial" panose="020B0604020202020204" pitchFamily="34" charset="0"/>
              </a:rPr>
              <a:t>6th International Conference on Intelligent Computing and Control Systems (ICICCS). </a:t>
            </a:r>
            <a:r>
              <a:rPr lang="en-GB" sz="1800" dirty="0">
                <a:effectLst/>
                <a:latin typeface="Arial" panose="020B0604020202020204" pitchFamily="34" charset="0"/>
                <a:ea typeface="Arial" panose="020B0604020202020204" pitchFamily="34" charset="0"/>
              </a:rPr>
              <a:t>Madurai, India, 25-27 May 2022. Piscataway, NJ, USA: IEEE. DOI: doi.org/10.1109/ICICCS53718.2022.9788381</a:t>
            </a:r>
          </a:p>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BCS, The Chartered Institute for IT (2022). Code of Conduct for BCS Members. Available at: https://www.bcs.org/media/2211/bcs-code-of-conduct.pdf</a:t>
            </a:r>
          </a:p>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Best, J. (2023). NHS still reliant on paper patient notes and drug charts despite electronic upgrades, the BMJ finds. </a:t>
            </a:r>
            <a:r>
              <a:rPr lang="en-GB" sz="1800" i="1" dirty="0">
                <a:effectLst/>
                <a:latin typeface="Arial" panose="020B0604020202020204" pitchFamily="34" charset="0"/>
                <a:ea typeface="Arial" panose="020B0604020202020204" pitchFamily="34" charset="0"/>
              </a:rPr>
              <a:t>BMJ</a:t>
            </a:r>
            <a:r>
              <a:rPr lang="en-GB" sz="1800" dirty="0">
                <a:effectLst/>
                <a:latin typeface="Arial" panose="020B0604020202020204" pitchFamily="34" charset="0"/>
                <a:ea typeface="Arial" panose="020B0604020202020204" pitchFamily="34" charset="0"/>
              </a:rPr>
              <a:t>. DOI: doi.org/10.1136/bmj.p2050</a:t>
            </a:r>
          </a:p>
          <a:p>
            <a:pPr marL="0" indent="0">
              <a:lnSpc>
                <a:spcPct val="115000"/>
              </a:lnSpc>
              <a:buNone/>
            </a:pPr>
            <a:r>
              <a:rPr lang="en-GB" sz="1800" spc="-1" dirty="0">
                <a:solidFill>
                  <a:srgbClr val="000000"/>
                </a:solidFill>
                <a:latin typeface="Arial"/>
              </a:rPr>
              <a:t>Bruce P, Bruce, A. &amp; </a:t>
            </a:r>
            <a:r>
              <a:rPr lang="en-GB" sz="1800" spc="-1" dirty="0" err="1">
                <a:solidFill>
                  <a:srgbClr val="000000"/>
                </a:solidFill>
                <a:latin typeface="Arial"/>
              </a:rPr>
              <a:t>Gedeck</a:t>
            </a:r>
            <a:r>
              <a:rPr lang="en-GB" sz="1800" spc="-1" dirty="0">
                <a:solidFill>
                  <a:srgbClr val="000000"/>
                </a:solidFill>
                <a:latin typeface="Arial"/>
              </a:rPr>
              <a:t>, P. (2019) Practical Statistics for Data Scientists. 2nd ed. Sebastopol, CA: O'Reilly Media Inc.</a:t>
            </a:r>
          </a:p>
          <a:p>
            <a:pPr indent="0">
              <a:lnSpc>
                <a:spcPct val="100000"/>
              </a:lnSpc>
              <a:buNone/>
              <a:tabLst>
                <a:tab pos="0" algn="l"/>
              </a:tabLst>
            </a:pPr>
            <a:endParaRPr lang="en-GB" sz="1800" spc="-1" dirty="0">
              <a:solidFill>
                <a:srgbClr val="000000"/>
              </a:solidFill>
              <a:latin typeface="Arial"/>
            </a:endParaRPr>
          </a:p>
        </p:txBody>
      </p:sp>
      <p:sp>
        <p:nvSpPr>
          <p:cNvPr id="4" name="PlaceHolder 3">
            <a:extLst>
              <a:ext uri="{FF2B5EF4-FFF2-40B4-BE49-F238E27FC236}">
                <a16:creationId xmlns:a16="http://schemas.microsoft.com/office/drawing/2014/main" id="{020EF52E-38C2-06DC-3C57-4EC35276B211}"/>
              </a:ext>
            </a:extLst>
          </p:cNvPr>
          <p:cNvSpPr>
            <a:spLocks noGrp="1"/>
          </p:cNvSpPr>
          <p:nvPr>
            <p:ph type="sldNum" idx="8"/>
          </p:nvPr>
        </p:nvSpPr>
        <p:spPr/>
        <p:txBody>
          <a:bodyPr/>
          <a:lstStyle/>
          <a:p>
            <a:fld id="{244C69A6-E59E-437D-B2AA-8C24BA70D729}" type="slidenum">
              <a:rPr/>
              <a:t>12</a:t>
            </a:fld>
            <a:endParaRPr/>
          </a:p>
        </p:txBody>
      </p:sp>
    </p:spTree>
    <p:extLst>
      <p:ext uri="{BB962C8B-B14F-4D97-AF65-F5344CB8AC3E}">
        <p14:creationId xmlns:p14="http://schemas.microsoft.com/office/powerpoint/2010/main" val="3723578333"/>
      </p:ext>
    </p:extLst>
  </p:cSld>
  <p:clrMapOvr>
    <a:masterClrMapping/>
  </p:clrMapOvr>
  <mc:AlternateContent xmlns:mc="http://schemas.openxmlformats.org/markup-compatibility/2006" xmlns:p14="http://schemas.microsoft.com/office/powerpoint/2010/main">
    <mc:Choice Requires="p14">
      <p:transition spd="slow" p14:dur="2000" advTm="10000"/>
    </mc:Choice>
    <mc:Fallback xmlns="">
      <p:transition spd="slow" advTm="10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BE2E7-0206-9539-FF04-A0DFED833611}"/>
            </a:ext>
          </a:extLst>
        </p:cNvPr>
        <p:cNvGrpSpPr/>
        <p:nvPr/>
      </p:nvGrpSpPr>
      <p:grpSpPr>
        <a:xfrm>
          <a:off x="0" y="0"/>
          <a:ext cx="0" cy="0"/>
          <a:chOff x="0" y="0"/>
          <a:chExt cx="0" cy="0"/>
        </a:xfrm>
      </p:grpSpPr>
      <p:sp>
        <p:nvSpPr>
          <p:cNvPr id="156" name="PlaceHolder 1">
            <a:extLst>
              <a:ext uri="{FF2B5EF4-FFF2-40B4-BE49-F238E27FC236}">
                <a16:creationId xmlns:a16="http://schemas.microsoft.com/office/drawing/2014/main" id="{10F1D0D9-51E9-AB20-5D34-969D4F7D014D}"/>
              </a:ext>
            </a:extLst>
          </p:cNvPr>
          <p:cNvSpPr>
            <a:spLocks noGrp="1"/>
          </p:cNvSpPr>
          <p:nvPr>
            <p:ph type="title"/>
          </p:nvPr>
        </p:nvSpPr>
        <p:spPr>
          <a:xfrm>
            <a:off x="503640" y="225720"/>
            <a:ext cx="9068760" cy="493920"/>
          </a:xfrm>
          <a:prstGeom prst="rect">
            <a:avLst/>
          </a:prstGeom>
          <a:noFill/>
          <a:ln w="0">
            <a:noFill/>
          </a:ln>
        </p:spPr>
        <p:txBody>
          <a:bodyPr lIns="0" tIns="0" rIns="0" bIns="0" anchor="ctr">
            <a:noAutofit/>
          </a:bodyPr>
          <a:lstStyle/>
          <a:p>
            <a:pPr indent="0" algn="ctr">
              <a:lnSpc>
                <a:spcPct val="100000"/>
              </a:lnSpc>
              <a:buNone/>
              <a:tabLst>
                <a:tab pos="0" algn="l"/>
              </a:tabLst>
            </a:pPr>
            <a:r>
              <a:rPr lang="en-GB" sz="2400" b="1" strike="noStrike" spc="-1" dirty="0">
                <a:solidFill>
                  <a:srgbClr val="000000"/>
                </a:solidFill>
                <a:latin typeface="Arial"/>
              </a:rPr>
              <a:t>References (cont.)</a:t>
            </a:r>
            <a:endParaRPr lang="en-GB" sz="2400" b="0" strike="noStrike" spc="-1" dirty="0">
              <a:solidFill>
                <a:srgbClr val="000000"/>
              </a:solidFill>
              <a:latin typeface="Arial"/>
            </a:endParaRPr>
          </a:p>
        </p:txBody>
      </p:sp>
      <p:sp>
        <p:nvSpPr>
          <p:cNvPr id="157" name="PlaceHolder 2">
            <a:extLst>
              <a:ext uri="{FF2B5EF4-FFF2-40B4-BE49-F238E27FC236}">
                <a16:creationId xmlns:a16="http://schemas.microsoft.com/office/drawing/2014/main" id="{26FCADAB-A0A1-BD25-AA41-644E04D23886}"/>
              </a:ext>
            </a:extLst>
          </p:cNvPr>
          <p:cNvSpPr>
            <a:spLocks noGrp="1"/>
          </p:cNvSpPr>
          <p:nvPr>
            <p:ph/>
          </p:nvPr>
        </p:nvSpPr>
        <p:spPr>
          <a:xfrm>
            <a:off x="503640" y="719640"/>
            <a:ext cx="9068760" cy="4950910"/>
          </a:xfrm>
          <a:prstGeom prst="rect">
            <a:avLst/>
          </a:prstGeom>
          <a:noFill/>
          <a:ln w="0">
            <a:noFill/>
          </a:ln>
        </p:spPr>
        <p:txBody>
          <a:bodyPr lIns="0" tIns="0" rIns="0" bIns="0" anchor="t">
            <a:normAutofit/>
          </a:bodyPr>
          <a:lstStyle/>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Dey, S., et al. (2018) Predicting adverse drug reactions through interpretable deep learning framework. BMC Bioinformatics (19)476. DOI: doi.org/10.1186/s12859-018-2544-0</a:t>
            </a:r>
          </a:p>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European Parliament and Council of the European Union, 2016. Regulation (EU) 2016/679 of the European Parliament and of the Council of 27 April 2016 on the protection of natural persons with regard to the processing of personal data and on the free movement of such data (General Data Protection Regulation, GDPR). Official Journal of the European Union L 119: 1-88. Available from: https://eur-lex.europa.eu/eli/reg/2016/679/oj [Accessed 31 Mar. 2025].</a:t>
            </a:r>
          </a:p>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Hazell, L., &amp; Shakir, S.A.W. (2006). Under-reporting of adverse drug reactions: A systematic review. Drug Safety 29(5): 385–396. DOI: doi.org/10.2165/00002018-200629050-00003</a:t>
            </a:r>
          </a:p>
          <a:p>
            <a:pPr indent="0">
              <a:lnSpc>
                <a:spcPct val="100000"/>
              </a:lnSpc>
              <a:buNone/>
              <a:tabLst>
                <a:tab pos="0" algn="l"/>
              </a:tabLst>
            </a:pPr>
            <a:endParaRPr lang="en-GB" sz="1800" spc="-1" dirty="0">
              <a:solidFill>
                <a:srgbClr val="000000"/>
              </a:solidFill>
              <a:latin typeface="Arial"/>
            </a:endParaRPr>
          </a:p>
        </p:txBody>
      </p:sp>
      <p:sp>
        <p:nvSpPr>
          <p:cNvPr id="4" name="PlaceHolder 3">
            <a:extLst>
              <a:ext uri="{FF2B5EF4-FFF2-40B4-BE49-F238E27FC236}">
                <a16:creationId xmlns:a16="http://schemas.microsoft.com/office/drawing/2014/main" id="{9CD06156-EE98-40BE-8A07-84194D8C123A}"/>
              </a:ext>
            </a:extLst>
          </p:cNvPr>
          <p:cNvSpPr>
            <a:spLocks noGrp="1"/>
          </p:cNvSpPr>
          <p:nvPr>
            <p:ph type="sldNum" idx="8"/>
          </p:nvPr>
        </p:nvSpPr>
        <p:spPr/>
        <p:txBody>
          <a:bodyPr/>
          <a:lstStyle/>
          <a:p>
            <a:fld id="{244C69A6-E59E-437D-B2AA-8C24BA70D729}" type="slidenum">
              <a:rPr/>
              <a:t>13</a:t>
            </a:fld>
            <a:endParaRPr/>
          </a:p>
        </p:txBody>
      </p:sp>
    </p:spTree>
    <p:extLst>
      <p:ext uri="{BB962C8B-B14F-4D97-AF65-F5344CB8AC3E}">
        <p14:creationId xmlns:p14="http://schemas.microsoft.com/office/powerpoint/2010/main" val="1121244114"/>
      </p:ext>
    </p:extLst>
  </p:cSld>
  <p:clrMapOvr>
    <a:masterClrMapping/>
  </p:clrMapOvr>
  <mc:AlternateContent xmlns:mc="http://schemas.openxmlformats.org/markup-compatibility/2006" xmlns:p14="http://schemas.microsoft.com/office/powerpoint/2010/main">
    <mc:Choice Requires="p14">
      <p:transition spd="slow" p14:dur="2000" advTm="10000"/>
    </mc:Choice>
    <mc:Fallback xmlns="">
      <p:transition spd="slow" advTm="10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5C96EA-6BE8-391C-67C9-627A757D09FB}"/>
            </a:ext>
          </a:extLst>
        </p:cNvPr>
        <p:cNvGrpSpPr/>
        <p:nvPr/>
      </p:nvGrpSpPr>
      <p:grpSpPr>
        <a:xfrm>
          <a:off x="0" y="0"/>
          <a:ext cx="0" cy="0"/>
          <a:chOff x="0" y="0"/>
          <a:chExt cx="0" cy="0"/>
        </a:xfrm>
      </p:grpSpPr>
      <p:sp>
        <p:nvSpPr>
          <p:cNvPr id="156" name="PlaceHolder 1">
            <a:extLst>
              <a:ext uri="{FF2B5EF4-FFF2-40B4-BE49-F238E27FC236}">
                <a16:creationId xmlns:a16="http://schemas.microsoft.com/office/drawing/2014/main" id="{99AA0315-B044-D82C-47B1-CA9FE07CA4F2}"/>
              </a:ext>
            </a:extLst>
          </p:cNvPr>
          <p:cNvSpPr>
            <a:spLocks noGrp="1"/>
          </p:cNvSpPr>
          <p:nvPr>
            <p:ph type="title"/>
          </p:nvPr>
        </p:nvSpPr>
        <p:spPr>
          <a:xfrm>
            <a:off x="503640" y="225720"/>
            <a:ext cx="9068760" cy="493920"/>
          </a:xfrm>
          <a:prstGeom prst="rect">
            <a:avLst/>
          </a:prstGeom>
          <a:noFill/>
          <a:ln w="0">
            <a:noFill/>
          </a:ln>
        </p:spPr>
        <p:txBody>
          <a:bodyPr lIns="0" tIns="0" rIns="0" bIns="0" anchor="ctr">
            <a:noAutofit/>
          </a:bodyPr>
          <a:lstStyle/>
          <a:p>
            <a:pPr indent="0" algn="ctr">
              <a:lnSpc>
                <a:spcPct val="100000"/>
              </a:lnSpc>
              <a:buNone/>
              <a:tabLst>
                <a:tab pos="0" algn="l"/>
              </a:tabLst>
            </a:pPr>
            <a:r>
              <a:rPr lang="en-GB" sz="2400" b="1" strike="noStrike" spc="-1" dirty="0">
                <a:solidFill>
                  <a:srgbClr val="000000"/>
                </a:solidFill>
                <a:latin typeface="Arial"/>
              </a:rPr>
              <a:t>References (cont.)</a:t>
            </a:r>
            <a:endParaRPr lang="en-GB" sz="2400" b="0" strike="noStrike" spc="-1" dirty="0">
              <a:solidFill>
                <a:srgbClr val="000000"/>
              </a:solidFill>
              <a:latin typeface="Arial"/>
            </a:endParaRPr>
          </a:p>
        </p:txBody>
      </p:sp>
      <p:sp>
        <p:nvSpPr>
          <p:cNvPr id="157" name="PlaceHolder 2">
            <a:extLst>
              <a:ext uri="{FF2B5EF4-FFF2-40B4-BE49-F238E27FC236}">
                <a16:creationId xmlns:a16="http://schemas.microsoft.com/office/drawing/2014/main" id="{A7080588-44DD-3100-E7C0-6401B6BAF7DC}"/>
              </a:ext>
            </a:extLst>
          </p:cNvPr>
          <p:cNvSpPr>
            <a:spLocks noGrp="1"/>
          </p:cNvSpPr>
          <p:nvPr>
            <p:ph/>
          </p:nvPr>
        </p:nvSpPr>
        <p:spPr>
          <a:xfrm>
            <a:off x="503640" y="719640"/>
            <a:ext cx="9068760" cy="4950910"/>
          </a:xfrm>
          <a:prstGeom prst="rect">
            <a:avLst/>
          </a:prstGeom>
          <a:noFill/>
          <a:ln w="0">
            <a:noFill/>
          </a:ln>
        </p:spPr>
        <p:txBody>
          <a:bodyPr lIns="0" tIns="0" rIns="0" bIns="0" anchor="t">
            <a:normAutofit/>
          </a:bodyPr>
          <a:lstStyle/>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Hu, Q. et al. (2024) Machine learning to predict adverse drug events based on electronic health records: a systematic review and meta-analysis. Journal of International Medical Research 52(12): 1-19. DOI: dx.doi.org/10.1177/03000605241302304</a:t>
            </a:r>
          </a:p>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Islam, T., Hussain, N., Islam, S. &amp; Chakrabarty, A. (2018) Detecting adverse drug reaction with data mining and predicting its severity with machine learning. 2018 IEEE region 10 humanitarian technology conference. Sri Lanka Institute of Information Technology. DOI: doi.org/10.1109/R10-HTC.2018.8629806</a:t>
            </a:r>
            <a:endParaRPr lang="en-GB" sz="1800" spc="-1" dirty="0">
              <a:solidFill>
                <a:srgbClr val="000000"/>
              </a:solidFill>
              <a:effectLst/>
              <a:latin typeface="Arial"/>
              <a:ea typeface="Arial" panose="020B0604020202020204" pitchFamily="34" charset="0"/>
            </a:endParaRPr>
          </a:p>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UK Government (2010). Equality Act 2010. Available from: https://www.legislation.gov.uk/ukpga/2010/15/contents [Accessed 2 April 2025]</a:t>
            </a:r>
          </a:p>
          <a:p>
            <a:pPr marL="0" indent="0">
              <a:lnSpc>
                <a:spcPct val="115000"/>
              </a:lnSpc>
              <a:spcAft>
                <a:spcPts val="1200"/>
              </a:spcAft>
              <a:buNone/>
            </a:pPr>
            <a:r>
              <a:rPr lang="en-GB" sz="1800" dirty="0">
                <a:effectLst/>
                <a:latin typeface="Arial" panose="020B0604020202020204" pitchFamily="34" charset="0"/>
                <a:ea typeface="Arial" panose="020B0604020202020204" pitchFamily="34" charset="0"/>
              </a:rPr>
              <a:t>Wang, R. (2023) Combining Data from Multiple Studies. NEJM Evidence 2023 2 (5). DOI: doi.org/10.1056/EVIDe2300066</a:t>
            </a:r>
          </a:p>
          <a:p>
            <a:pPr marL="0" indent="0">
              <a:lnSpc>
                <a:spcPct val="115000"/>
              </a:lnSpc>
              <a:spcAft>
                <a:spcPts val="1200"/>
              </a:spcAft>
              <a:buNone/>
            </a:pPr>
            <a:endParaRPr lang="en-GB" sz="1800" dirty="0">
              <a:effectLst/>
              <a:latin typeface="Arial" panose="020B0604020202020204" pitchFamily="34" charset="0"/>
              <a:ea typeface="Arial" panose="020B0604020202020204" pitchFamily="34" charset="0"/>
            </a:endParaRPr>
          </a:p>
        </p:txBody>
      </p:sp>
      <p:sp>
        <p:nvSpPr>
          <p:cNvPr id="4" name="PlaceHolder 3">
            <a:extLst>
              <a:ext uri="{FF2B5EF4-FFF2-40B4-BE49-F238E27FC236}">
                <a16:creationId xmlns:a16="http://schemas.microsoft.com/office/drawing/2014/main" id="{86F60858-8F80-0BD3-7A9C-3E4F06687106}"/>
              </a:ext>
            </a:extLst>
          </p:cNvPr>
          <p:cNvSpPr>
            <a:spLocks noGrp="1"/>
          </p:cNvSpPr>
          <p:nvPr>
            <p:ph type="sldNum" idx="8"/>
          </p:nvPr>
        </p:nvSpPr>
        <p:spPr/>
        <p:txBody>
          <a:bodyPr/>
          <a:lstStyle/>
          <a:p>
            <a:fld id="{244C69A6-E59E-437D-B2AA-8C24BA70D729}" type="slidenum">
              <a:rPr/>
              <a:t>14</a:t>
            </a:fld>
            <a:endParaRPr/>
          </a:p>
        </p:txBody>
      </p:sp>
    </p:spTree>
    <p:extLst>
      <p:ext uri="{BB962C8B-B14F-4D97-AF65-F5344CB8AC3E}">
        <p14:creationId xmlns:p14="http://schemas.microsoft.com/office/powerpoint/2010/main" val="1509708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504000" y="222024"/>
            <a:ext cx="9067680" cy="747579"/>
          </a:xfrm>
          <a:prstGeom prst="rect">
            <a:avLst/>
          </a:prstGeom>
          <a:noFill/>
          <a:ln w="0">
            <a:noFill/>
          </a:ln>
        </p:spPr>
        <p:txBody>
          <a:bodyPr lIns="0" tIns="0" rIns="0" bIns="0" anchor="ctr">
            <a:noAutofit/>
          </a:bodyPr>
          <a:lstStyle/>
          <a:p>
            <a:pPr indent="0" algn="ctr">
              <a:lnSpc>
                <a:spcPct val="100000"/>
              </a:lnSpc>
              <a:buNone/>
              <a:tabLst>
                <a:tab pos="0" algn="l"/>
              </a:tabLst>
            </a:pPr>
            <a:r>
              <a:rPr lang="en-GB" sz="4000" b="1" strike="noStrike" spc="-1" dirty="0">
                <a:solidFill>
                  <a:srgbClr val="000000"/>
                </a:solidFill>
                <a:latin typeface="Arial"/>
              </a:rPr>
              <a:t>Outline of Presentation</a:t>
            </a:r>
            <a:endParaRPr lang="en-GB" sz="4000" b="0" strike="noStrike" spc="-1" dirty="0">
              <a:solidFill>
                <a:srgbClr val="000000"/>
              </a:solidFill>
              <a:latin typeface="Arial"/>
            </a:endParaRPr>
          </a:p>
        </p:txBody>
      </p:sp>
      <p:sp>
        <p:nvSpPr>
          <p:cNvPr id="126" name="PlaceHolder 2"/>
          <p:cNvSpPr>
            <a:spLocks noGrp="1"/>
          </p:cNvSpPr>
          <p:nvPr>
            <p:ph/>
          </p:nvPr>
        </p:nvSpPr>
        <p:spPr>
          <a:xfrm>
            <a:off x="-503339" y="1035807"/>
            <a:ext cx="9571680" cy="4412719"/>
          </a:xfrm>
          <a:prstGeom prst="rect">
            <a:avLst/>
          </a:prstGeom>
          <a:noFill/>
          <a:ln w="0">
            <a:noFill/>
          </a:ln>
        </p:spPr>
        <p:txBody>
          <a:bodyPr lIns="0" tIns="0" rIns="0" bIns="0" anchor="t">
            <a:normAutofit fontScale="92500" lnSpcReduction="20000"/>
          </a:bodyPr>
          <a:lstStyle/>
          <a:p>
            <a:pPr marL="2160000" indent="0">
              <a:lnSpc>
                <a:spcPct val="100000"/>
              </a:lnSpc>
              <a:spcBef>
                <a:spcPts val="283"/>
              </a:spcBef>
              <a:buNone/>
              <a:tabLst>
                <a:tab pos="0" algn="l"/>
              </a:tabLst>
            </a:pPr>
            <a:endParaRPr lang="en-GB" sz="2000" b="0" strike="noStrike" spc="-1" dirty="0">
              <a:solidFill>
                <a:srgbClr val="000000"/>
              </a:solidFill>
              <a:latin typeface="Arial"/>
            </a:endParaRP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r>
              <a:rPr lang="en-GB" sz="2000" b="0" strike="noStrike" spc="-1" dirty="0">
                <a:solidFill>
                  <a:srgbClr val="000000"/>
                </a:solidFill>
                <a:latin typeface="Arial"/>
                <a:ea typeface="Microsoft YaHei"/>
              </a:rPr>
              <a:t>The significance of this project to ML in ADR detection/prediction</a:t>
            </a:r>
            <a:endParaRPr lang="en-GB" sz="2000" b="0" strike="noStrike" spc="-1" dirty="0">
              <a:solidFill>
                <a:srgbClr val="000000"/>
              </a:solidFill>
              <a:latin typeface="Arial"/>
            </a:endParaRPr>
          </a:p>
          <a:p>
            <a:pPr marL="2502900" indent="-342900">
              <a:lnSpc>
                <a:spcPct val="100000"/>
              </a:lnSpc>
              <a:spcBef>
                <a:spcPts val="283"/>
              </a:spcBef>
              <a:buFont typeface="Wingdings" panose="05000000000000000000" pitchFamily="2" charset="2"/>
              <a:buChar char="§"/>
              <a:tabLst>
                <a:tab pos="0" algn="l"/>
              </a:tabLst>
            </a:pPr>
            <a:endParaRPr lang="en-GB" sz="2000" b="0" strike="noStrike" spc="-1" dirty="0">
              <a:solidFill>
                <a:srgbClr val="000000"/>
              </a:solidFill>
              <a:latin typeface="Arial"/>
            </a:endParaRP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r>
              <a:rPr lang="en-GB" sz="2000" spc="-1" dirty="0">
                <a:solidFill>
                  <a:srgbClr val="000000"/>
                </a:solidFill>
                <a:latin typeface="Arial"/>
              </a:rPr>
              <a:t>Research questions</a:t>
            </a: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endParaRPr lang="en-GB" sz="2000" b="0" strike="noStrike" spc="-1" dirty="0">
              <a:solidFill>
                <a:srgbClr val="000000"/>
              </a:solidFill>
              <a:latin typeface="Arial"/>
            </a:endParaRP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r>
              <a:rPr lang="en-GB" sz="2000" spc="-1" dirty="0">
                <a:solidFill>
                  <a:srgbClr val="000000"/>
                </a:solidFill>
                <a:latin typeface="Arial"/>
              </a:rPr>
              <a:t>Aims and objectives</a:t>
            </a:r>
            <a:endParaRPr lang="en-GB" sz="2000" b="0" strike="noStrike" spc="-1" dirty="0">
              <a:solidFill>
                <a:srgbClr val="000000"/>
              </a:solidFill>
              <a:latin typeface="Arial"/>
            </a:endParaRPr>
          </a:p>
          <a:p>
            <a:pPr marL="2502900" indent="-342900">
              <a:lnSpc>
                <a:spcPct val="100000"/>
              </a:lnSpc>
              <a:spcBef>
                <a:spcPts val="283"/>
              </a:spcBef>
              <a:buFont typeface="Wingdings" panose="05000000000000000000" pitchFamily="2" charset="2"/>
              <a:buChar char="§"/>
              <a:tabLst>
                <a:tab pos="0" algn="l"/>
              </a:tabLst>
            </a:pPr>
            <a:endParaRPr lang="en-GB" sz="2000" b="0" strike="noStrike" spc="-1" dirty="0">
              <a:solidFill>
                <a:srgbClr val="000000"/>
              </a:solidFill>
              <a:latin typeface="Arial"/>
            </a:endParaRP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r>
              <a:rPr lang="en-GB" sz="2000" spc="-1" dirty="0">
                <a:solidFill>
                  <a:srgbClr val="000000"/>
                </a:solidFill>
                <a:latin typeface="Arial"/>
                <a:ea typeface="Microsoft YaHei"/>
              </a:rPr>
              <a:t>Existing literature</a:t>
            </a:r>
            <a:endParaRPr lang="en-GB" sz="2000" b="0" strike="noStrike" spc="-1" dirty="0">
              <a:solidFill>
                <a:srgbClr val="000000"/>
              </a:solidFill>
              <a:latin typeface="Arial"/>
              <a:ea typeface="Microsoft YaHei"/>
            </a:endParaRP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endParaRPr lang="en-GB" sz="2000" b="0" strike="noStrike" spc="-1" dirty="0">
              <a:solidFill>
                <a:srgbClr val="000000"/>
              </a:solidFill>
              <a:latin typeface="Arial"/>
              <a:ea typeface="Microsoft YaHei"/>
            </a:endParaRP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r>
              <a:rPr lang="en-GB" sz="2000" b="0" strike="noStrike" spc="-1" dirty="0">
                <a:solidFill>
                  <a:srgbClr val="000000"/>
                </a:solidFill>
                <a:latin typeface="Arial"/>
                <a:ea typeface="Microsoft YaHei"/>
              </a:rPr>
              <a:t>Methodology</a:t>
            </a: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endParaRPr lang="en-GB" sz="2000" b="0" strike="noStrike" spc="-1" dirty="0">
              <a:solidFill>
                <a:srgbClr val="000000"/>
              </a:solidFill>
              <a:latin typeface="Arial"/>
              <a:ea typeface="Microsoft YaHei"/>
            </a:endParaRP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r>
              <a:rPr lang="en-GB" sz="2000" b="0" strike="noStrike" spc="-1" dirty="0">
                <a:solidFill>
                  <a:srgbClr val="000000"/>
                </a:solidFill>
                <a:latin typeface="Arial"/>
                <a:ea typeface="Microsoft YaHei"/>
              </a:rPr>
              <a:t>Ethical Considerations and Risk Assessment</a:t>
            </a: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endParaRPr lang="en-GB" sz="2000" spc="-1" dirty="0">
              <a:solidFill>
                <a:srgbClr val="000000"/>
              </a:solidFill>
              <a:latin typeface="Arial"/>
              <a:ea typeface="Microsoft YaHei"/>
            </a:endParaRP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r>
              <a:rPr lang="en-GB" sz="2000" b="0" strike="noStrike" spc="-1" dirty="0">
                <a:solidFill>
                  <a:srgbClr val="000000"/>
                </a:solidFill>
                <a:latin typeface="Arial"/>
                <a:ea typeface="Microsoft YaHei"/>
              </a:rPr>
              <a:t>Artefacts that will be Created</a:t>
            </a: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endParaRPr lang="en-GB" sz="2000" spc="-1" dirty="0">
              <a:solidFill>
                <a:srgbClr val="000000"/>
              </a:solidFill>
              <a:latin typeface="Arial"/>
              <a:ea typeface="Microsoft YaHei"/>
            </a:endParaRPr>
          </a:p>
          <a:p>
            <a:pPr marL="2286900" lvl="4" indent="-342900">
              <a:lnSpc>
                <a:spcPct val="100000"/>
              </a:lnSpc>
              <a:spcBef>
                <a:spcPts val="283"/>
              </a:spcBef>
              <a:buClr>
                <a:srgbClr val="000000"/>
              </a:buClr>
              <a:buSzPct val="45000"/>
              <a:buFont typeface="Wingdings" panose="05000000000000000000" pitchFamily="2" charset="2"/>
              <a:buChar char="§"/>
              <a:tabLst>
                <a:tab pos="0" algn="l"/>
              </a:tabLst>
            </a:pPr>
            <a:r>
              <a:rPr lang="en-GB" sz="2000" spc="-1" dirty="0">
                <a:solidFill>
                  <a:srgbClr val="000000"/>
                </a:solidFill>
                <a:latin typeface="Arial"/>
                <a:ea typeface="Microsoft YaHei"/>
              </a:rPr>
              <a:t>Conclusions</a:t>
            </a:r>
            <a:endParaRPr lang="en-GB" sz="2000" b="0" strike="noStrike" spc="-1" dirty="0">
              <a:solidFill>
                <a:srgbClr val="000000"/>
              </a:solidFill>
              <a:latin typeface="Arial"/>
              <a:ea typeface="Microsoft YaHei"/>
            </a:endParaRPr>
          </a:p>
          <a:p>
            <a:pPr marL="2160000" lvl="4" indent="-216000">
              <a:lnSpc>
                <a:spcPct val="100000"/>
              </a:lnSpc>
              <a:spcBef>
                <a:spcPts val="283"/>
              </a:spcBef>
              <a:buClr>
                <a:srgbClr val="000000"/>
              </a:buClr>
              <a:buSzPct val="45000"/>
              <a:buFont typeface="Wingdings" charset="2"/>
              <a:buChar char=""/>
              <a:tabLst>
                <a:tab pos="0" algn="l"/>
              </a:tabLst>
            </a:pPr>
            <a:endParaRPr lang="en-GB" sz="2000" spc="-1" dirty="0">
              <a:solidFill>
                <a:srgbClr val="000000"/>
              </a:solidFill>
              <a:latin typeface="Arial"/>
              <a:ea typeface="Microsoft YaHei"/>
            </a:endParaRPr>
          </a:p>
          <a:p>
            <a:pPr marL="1944000" lvl="4" indent="0">
              <a:lnSpc>
                <a:spcPct val="100000"/>
              </a:lnSpc>
              <a:spcBef>
                <a:spcPts val="283"/>
              </a:spcBef>
              <a:buClr>
                <a:srgbClr val="000000"/>
              </a:buClr>
              <a:buSzPct val="45000"/>
              <a:buNone/>
              <a:tabLst>
                <a:tab pos="0" algn="l"/>
              </a:tabLst>
            </a:pPr>
            <a:endParaRPr lang="en-GB" sz="1600" spc="-1" dirty="0">
              <a:solidFill>
                <a:srgbClr val="000000"/>
              </a:solidFill>
              <a:latin typeface="Arial"/>
              <a:ea typeface="Microsoft YaHei"/>
            </a:endParaRPr>
          </a:p>
        </p:txBody>
      </p:sp>
      <p:sp>
        <p:nvSpPr>
          <p:cNvPr id="4" name="PlaceHolder 3"/>
          <p:cNvSpPr>
            <a:spLocks noGrp="1"/>
          </p:cNvSpPr>
          <p:nvPr>
            <p:ph type="sldNum" idx="5"/>
          </p:nvPr>
        </p:nvSpPr>
        <p:spPr/>
        <p:txBody>
          <a:bodyPr/>
          <a:lstStyle/>
          <a:p>
            <a:fld id="{815EF776-162A-4DC3-A096-CD0D612B36ED}" type="slidenum">
              <a:rPr/>
              <a:t>2</a:t>
            </a:fld>
            <a:endParaRPr/>
          </a:p>
        </p:txBody>
      </p:sp>
      <p:pic>
        <p:nvPicPr>
          <p:cNvPr id="2" name="slide 02">
            <a:hlinkClick r:id="" action="ppaction://media"/>
            <a:extLst>
              <a:ext uri="{FF2B5EF4-FFF2-40B4-BE49-F238E27FC236}">
                <a16:creationId xmlns:a16="http://schemas.microsoft.com/office/drawing/2014/main" id="{D17BF936-F725-6D13-6F58-706FD60D47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1931"/>
    </mc:Choice>
    <mc:Fallback xmlns="">
      <p:transition spd="slow" advTm="419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21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03BEF5-0387-1F49-EFE6-B42CDA5DA74A}"/>
            </a:ext>
          </a:extLst>
        </p:cNvPr>
        <p:cNvGrpSpPr/>
        <p:nvPr/>
      </p:nvGrpSpPr>
      <p:grpSpPr>
        <a:xfrm>
          <a:off x="0" y="0"/>
          <a:ext cx="0" cy="0"/>
          <a:chOff x="0" y="0"/>
          <a:chExt cx="0" cy="0"/>
        </a:xfrm>
      </p:grpSpPr>
      <p:sp>
        <p:nvSpPr>
          <p:cNvPr id="133" name="PlaceHolder 1">
            <a:extLst>
              <a:ext uri="{FF2B5EF4-FFF2-40B4-BE49-F238E27FC236}">
                <a16:creationId xmlns:a16="http://schemas.microsoft.com/office/drawing/2014/main" id="{8C86208F-A407-1904-5C13-5AC5BBBE0ED0}"/>
              </a:ext>
            </a:extLst>
          </p:cNvPr>
          <p:cNvSpPr>
            <a:spLocks noGrp="1"/>
          </p:cNvSpPr>
          <p:nvPr>
            <p:ph type="title"/>
          </p:nvPr>
        </p:nvSpPr>
        <p:spPr>
          <a:xfrm>
            <a:off x="502920" y="122587"/>
            <a:ext cx="9068760" cy="806116"/>
          </a:xfrm>
          <a:prstGeom prst="rect">
            <a:avLst/>
          </a:prstGeom>
          <a:noFill/>
          <a:ln w="0">
            <a:noFill/>
          </a:ln>
        </p:spPr>
        <p:txBody>
          <a:bodyPr lIns="0" tIns="0" rIns="0" bIns="0" anchor="ctr">
            <a:noAutofit/>
          </a:bodyPr>
          <a:lstStyle/>
          <a:p>
            <a:pPr indent="0" algn="ctr">
              <a:lnSpc>
                <a:spcPct val="100000"/>
              </a:lnSpc>
              <a:buNone/>
              <a:tabLst>
                <a:tab pos="0" algn="l"/>
              </a:tabLst>
            </a:pPr>
            <a:r>
              <a:rPr lang="en-GB" sz="2600" b="1" strike="noStrike" spc="-1" dirty="0">
                <a:solidFill>
                  <a:srgbClr val="000000"/>
                </a:solidFill>
                <a:latin typeface="Arial"/>
              </a:rPr>
              <a:t>Significance/Contribution to the </a:t>
            </a:r>
            <a:r>
              <a:rPr lang="en-GB" sz="2600" b="1" spc="-1" dirty="0">
                <a:solidFill>
                  <a:srgbClr val="000000"/>
                </a:solidFill>
                <a:latin typeface="Arial"/>
              </a:rPr>
              <a:t>Field of Medication</a:t>
            </a:r>
            <a:endParaRPr lang="en-GB" sz="2600" b="0" strike="noStrike" spc="-1" dirty="0">
              <a:solidFill>
                <a:srgbClr val="000000"/>
              </a:solidFill>
              <a:latin typeface="Arial"/>
            </a:endParaRPr>
          </a:p>
        </p:txBody>
      </p:sp>
      <p:sp>
        <p:nvSpPr>
          <p:cNvPr id="4" name="PlaceHolder 3">
            <a:extLst>
              <a:ext uri="{FF2B5EF4-FFF2-40B4-BE49-F238E27FC236}">
                <a16:creationId xmlns:a16="http://schemas.microsoft.com/office/drawing/2014/main" id="{9167800D-9DFA-4B16-D2A2-798DC588EEDB}"/>
              </a:ext>
            </a:extLst>
          </p:cNvPr>
          <p:cNvSpPr>
            <a:spLocks noGrp="1"/>
          </p:cNvSpPr>
          <p:nvPr>
            <p:ph type="sldNum" idx="8"/>
          </p:nvPr>
        </p:nvSpPr>
        <p:spPr/>
        <p:txBody>
          <a:bodyPr/>
          <a:lstStyle/>
          <a:p>
            <a:fld id="{7F5F4B25-0B26-42F2-932B-012804E8F6B5}" type="slidenum">
              <a:rPr/>
              <a:t>3</a:t>
            </a:fld>
            <a:endParaRPr/>
          </a:p>
        </p:txBody>
      </p:sp>
      <p:sp>
        <p:nvSpPr>
          <p:cNvPr id="3" name="TextBox 2">
            <a:extLst>
              <a:ext uri="{FF2B5EF4-FFF2-40B4-BE49-F238E27FC236}">
                <a16:creationId xmlns:a16="http://schemas.microsoft.com/office/drawing/2014/main" id="{BB9AD2BC-BD57-EB92-E322-618BABA09A10}"/>
              </a:ext>
            </a:extLst>
          </p:cNvPr>
          <p:cNvSpPr txBox="1"/>
          <p:nvPr/>
        </p:nvSpPr>
        <p:spPr>
          <a:xfrm>
            <a:off x="897621" y="850116"/>
            <a:ext cx="8506437" cy="3970318"/>
          </a:xfrm>
          <a:prstGeom prst="rect">
            <a:avLst/>
          </a:prstGeom>
          <a:noFill/>
        </p:spPr>
        <p:txBody>
          <a:bodyPr wrap="square">
            <a:spAutoFit/>
          </a:bodyPr>
          <a:lstStyle/>
          <a:p>
            <a:pPr marL="285750" indent="-285750">
              <a:buFont typeface="Arial" panose="020B0604020202020204" pitchFamily="34" charset="0"/>
              <a:buChar char="•"/>
            </a:pPr>
            <a:r>
              <a:rPr lang="en-GB" dirty="0"/>
              <a:t>Harmful side effects of medicines: “Adverse Drug Reactions” (ADRs)</a:t>
            </a:r>
          </a:p>
          <a:p>
            <a:endParaRPr lang="en-GB" dirty="0"/>
          </a:p>
          <a:p>
            <a:pPr marL="285750" indent="-285750">
              <a:buFont typeface="Arial" panose="020B0604020202020204" pitchFamily="34" charset="0"/>
              <a:buChar char="•"/>
            </a:pPr>
            <a:r>
              <a:rPr lang="en-GB" dirty="0"/>
              <a:t>ADRs going unreported because of low detection rate</a:t>
            </a:r>
          </a:p>
          <a:p>
            <a:endParaRPr lang="en-GB" dirty="0"/>
          </a:p>
          <a:p>
            <a:pPr marL="285750" indent="-285750">
              <a:buFont typeface="Arial" panose="020B0604020202020204" pitchFamily="34" charset="0"/>
              <a:buChar char="•"/>
            </a:pPr>
            <a:r>
              <a:rPr lang="en-GB" dirty="0"/>
              <a:t>Manual reporting often delayed and inconsistent</a:t>
            </a:r>
          </a:p>
          <a:p>
            <a:endParaRPr lang="en-GB" dirty="0"/>
          </a:p>
          <a:p>
            <a:pPr marL="285750" indent="-285750">
              <a:buFont typeface="Arial" panose="020B0604020202020204" pitchFamily="34" charset="0"/>
              <a:buChar char="•"/>
            </a:pPr>
            <a:r>
              <a:rPr lang="en-GB" dirty="0"/>
              <a:t>Machine Learning techniques may be able to improve ADR prediction</a:t>
            </a:r>
          </a:p>
          <a:p>
            <a:endParaRPr lang="en-GB" dirty="0"/>
          </a:p>
          <a:p>
            <a:pPr marL="285750" indent="-285750">
              <a:buFont typeface="Arial" panose="020B0604020202020204" pitchFamily="34" charset="0"/>
              <a:buChar char="•"/>
            </a:pPr>
            <a:r>
              <a:rPr lang="en-GB" dirty="0"/>
              <a:t>Investigate using ML to improve ADR detection using:</a:t>
            </a:r>
          </a:p>
          <a:p>
            <a:endParaRPr lang="en-GB" dirty="0"/>
          </a:p>
          <a:p>
            <a:pPr marL="742950" lvl="1" indent="-285750">
              <a:buFont typeface="Courier New" panose="02070309020205020404" pitchFamily="49" charset="0"/>
              <a:buChar char="o"/>
            </a:pPr>
            <a:r>
              <a:rPr lang="en-GB" dirty="0"/>
              <a:t>electronic health records (EHRs)</a:t>
            </a:r>
          </a:p>
          <a:p>
            <a:pPr marL="742950" lvl="1" indent="-285750">
              <a:buFont typeface="Courier New" panose="02070309020205020404" pitchFamily="49" charset="0"/>
              <a:buChar char="o"/>
            </a:pPr>
            <a:endParaRPr lang="en-GB" dirty="0"/>
          </a:p>
          <a:p>
            <a:pPr marL="742950" lvl="1" indent="-285750">
              <a:buFont typeface="Courier New" panose="02070309020205020404" pitchFamily="49" charset="0"/>
              <a:buChar char="o"/>
            </a:pPr>
            <a:r>
              <a:rPr lang="en-GB" dirty="0"/>
              <a:t>social media</a:t>
            </a:r>
          </a:p>
          <a:p>
            <a:pPr marL="285750" indent="-285750">
              <a:buFont typeface="Arial" panose="020B0604020202020204" pitchFamily="34" charset="0"/>
              <a:buChar char="•"/>
            </a:pPr>
            <a:endParaRPr lang="en-GB" dirty="0"/>
          </a:p>
        </p:txBody>
      </p:sp>
      <p:sp>
        <p:nvSpPr>
          <p:cNvPr id="5" name="TextBox 4">
            <a:extLst>
              <a:ext uri="{FF2B5EF4-FFF2-40B4-BE49-F238E27FC236}">
                <a16:creationId xmlns:a16="http://schemas.microsoft.com/office/drawing/2014/main" id="{94E178EB-9520-FEF5-4A14-B805AA4329A8}"/>
              </a:ext>
            </a:extLst>
          </p:cNvPr>
          <p:cNvSpPr txBox="1"/>
          <p:nvPr/>
        </p:nvSpPr>
        <p:spPr>
          <a:xfrm>
            <a:off x="2499919" y="5164560"/>
            <a:ext cx="7580706" cy="369332"/>
          </a:xfrm>
          <a:prstGeom prst="rect">
            <a:avLst/>
          </a:prstGeom>
          <a:noFill/>
        </p:spPr>
        <p:txBody>
          <a:bodyPr wrap="square" rtlCol="0">
            <a:spAutoFit/>
          </a:bodyPr>
          <a:lstStyle/>
          <a:p>
            <a:r>
              <a:rPr lang="en-GB" dirty="0"/>
              <a:t>(Wang, 2023; Hazell &amp; Shakir, 2005; Best, 2023; Dey et al., 2018)</a:t>
            </a:r>
          </a:p>
        </p:txBody>
      </p:sp>
      <p:pic>
        <p:nvPicPr>
          <p:cNvPr id="2" name="slide 03">
            <a:hlinkClick r:id="" action="ppaction://media"/>
            <a:extLst>
              <a:ext uri="{FF2B5EF4-FFF2-40B4-BE49-F238E27FC236}">
                <a16:creationId xmlns:a16="http://schemas.microsoft.com/office/drawing/2014/main" id="{7F692FCC-F08D-0F32-14D0-3AE502A1D0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extLst>
      <p:ext uri="{BB962C8B-B14F-4D97-AF65-F5344CB8AC3E}">
        <p14:creationId xmlns:p14="http://schemas.microsoft.com/office/powerpoint/2010/main" val="4269217293"/>
      </p:ext>
    </p:extLst>
  </p:cSld>
  <p:clrMapOvr>
    <a:masterClrMapping/>
  </p:clrMapOvr>
  <mc:AlternateContent xmlns:mc="http://schemas.openxmlformats.org/markup-compatibility/2006" xmlns:p14="http://schemas.microsoft.com/office/powerpoint/2010/main">
    <mc:Choice Requires="p14">
      <p:transition spd="slow" p14:dur="2000" advTm="70802"/>
    </mc:Choice>
    <mc:Fallback xmlns="">
      <p:transition spd="slow" advTm="70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3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B81240-CEA1-B0DD-5D58-8DDFDDAE06C3}"/>
            </a:ext>
          </a:extLst>
        </p:cNvPr>
        <p:cNvGrpSpPr/>
        <p:nvPr/>
      </p:nvGrpSpPr>
      <p:grpSpPr>
        <a:xfrm>
          <a:off x="0" y="0"/>
          <a:ext cx="0" cy="0"/>
          <a:chOff x="0" y="0"/>
          <a:chExt cx="0" cy="0"/>
        </a:xfrm>
      </p:grpSpPr>
      <p:sp>
        <p:nvSpPr>
          <p:cNvPr id="133" name="PlaceHolder 1">
            <a:extLst>
              <a:ext uri="{FF2B5EF4-FFF2-40B4-BE49-F238E27FC236}">
                <a16:creationId xmlns:a16="http://schemas.microsoft.com/office/drawing/2014/main" id="{609EA6A8-6FB0-7307-01E0-9DE27ADEC678}"/>
              </a:ext>
            </a:extLst>
          </p:cNvPr>
          <p:cNvSpPr>
            <a:spLocks noGrp="1"/>
          </p:cNvSpPr>
          <p:nvPr>
            <p:ph type="title"/>
          </p:nvPr>
        </p:nvSpPr>
        <p:spPr>
          <a:xfrm>
            <a:off x="502920" y="651641"/>
            <a:ext cx="9068760" cy="806116"/>
          </a:xfrm>
          <a:prstGeom prst="rect">
            <a:avLst/>
          </a:prstGeom>
          <a:noFill/>
          <a:ln w="0">
            <a:noFill/>
          </a:ln>
        </p:spPr>
        <p:txBody>
          <a:bodyPr lIns="0" tIns="0" rIns="0" bIns="0" anchor="ctr">
            <a:noAutofit/>
          </a:bodyPr>
          <a:lstStyle/>
          <a:p>
            <a:pPr indent="0" algn="ctr">
              <a:lnSpc>
                <a:spcPct val="100000"/>
              </a:lnSpc>
              <a:buNone/>
              <a:tabLst>
                <a:tab pos="0" algn="l"/>
              </a:tabLst>
            </a:pPr>
            <a:r>
              <a:rPr lang="en-GB" sz="2600" b="1" strike="noStrike" spc="-1" dirty="0">
                <a:solidFill>
                  <a:srgbClr val="000000"/>
                </a:solidFill>
                <a:latin typeface="Arial"/>
              </a:rPr>
              <a:t>Research Questions</a:t>
            </a:r>
            <a:endParaRPr lang="en-GB" sz="2600" b="0" strike="noStrike" spc="-1" dirty="0">
              <a:solidFill>
                <a:srgbClr val="000000"/>
              </a:solidFill>
              <a:latin typeface="Arial"/>
            </a:endParaRPr>
          </a:p>
        </p:txBody>
      </p:sp>
      <p:sp>
        <p:nvSpPr>
          <p:cNvPr id="4" name="PlaceHolder 3">
            <a:extLst>
              <a:ext uri="{FF2B5EF4-FFF2-40B4-BE49-F238E27FC236}">
                <a16:creationId xmlns:a16="http://schemas.microsoft.com/office/drawing/2014/main" id="{6225953D-F750-DC10-0CAF-B8F81BCD146F}"/>
              </a:ext>
            </a:extLst>
          </p:cNvPr>
          <p:cNvSpPr>
            <a:spLocks noGrp="1"/>
          </p:cNvSpPr>
          <p:nvPr>
            <p:ph type="sldNum" idx="8"/>
          </p:nvPr>
        </p:nvSpPr>
        <p:spPr/>
        <p:txBody>
          <a:bodyPr/>
          <a:lstStyle/>
          <a:p>
            <a:fld id="{7F5F4B25-0B26-42F2-932B-012804E8F6B5}" type="slidenum">
              <a:rPr/>
              <a:t>4</a:t>
            </a:fld>
            <a:endParaRPr/>
          </a:p>
        </p:txBody>
      </p:sp>
      <p:sp>
        <p:nvSpPr>
          <p:cNvPr id="3" name="TextBox 2">
            <a:extLst>
              <a:ext uri="{FF2B5EF4-FFF2-40B4-BE49-F238E27FC236}">
                <a16:creationId xmlns:a16="http://schemas.microsoft.com/office/drawing/2014/main" id="{E7C495FA-6657-D025-48F8-AAD654B53BF2}"/>
              </a:ext>
            </a:extLst>
          </p:cNvPr>
          <p:cNvSpPr txBox="1"/>
          <p:nvPr/>
        </p:nvSpPr>
        <p:spPr>
          <a:xfrm>
            <a:off x="1426128" y="1932906"/>
            <a:ext cx="7541703" cy="1938992"/>
          </a:xfrm>
          <a:prstGeom prst="rect">
            <a:avLst/>
          </a:prstGeom>
          <a:noFill/>
        </p:spPr>
        <p:txBody>
          <a:bodyPr wrap="square">
            <a:spAutoFit/>
          </a:bodyPr>
          <a:lstStyle/>
          <a:p>
            <a:pPr marL="285750" indent="-285750">
              <a:buFont typeface="Arial" panose="020B0604020202020204" pitchFamily="34" charset="0"/>
              <a:buChar char="•"/>
            </a:pPr>
            <a:r>
              <a:rPr lang="en-GB" sz="2400" dirty="0"/>
              <a:t>How can ML detect and predict ADRs?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Can social media data be combined with EHRs?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What are the most suitable types of ML model?</a:t>
            </a:r>
          </a:p>
        </p:txBody>
      </p:sp>
      <p:pic>
        <p:nvPicPr>
          <p:cNvPr id="5" name="slide 04">
            <a:hlinkClick r:id="" action="ppaction://media"/>
            <a:extLst>
              <a:ext uri="{FF2B5EF4-FFF2-40B4-BE49-F238E27FC236}">
                <a16:creationId xmlns:a16="http://schemas.microsoft.com/office/drawing/2014/main" id="{4E2FA463-D8E2-8C67-0FFB-C7F31AA169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extLst>
      <p:ext uri="{BB962C8B-B14F-4D97-AF65-F5344CB8AC3E}">
        <p14:creationId xmlns:p14="http://schemas.microsoft.com/office/powerpoint/2010/main" val="899422503"/>
      </p:ext>
    </p:extLst>
  </p:cSld>
  <p:clrMapOvr>
    <a:masterClrMapping/>
  </p:clrMapOvr>
  <p:transition spd="slow" advTm="30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9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3FE5B3-D551-AED3-2156-DDC1E2AD474A}"/>
            </a:ext>
          </a:extLst>
        </p:cNvPr>
        <p:cNvGrpSpPr/>
        <p:nvPr/>
      </p:nvGrpSpPr>
      <p:grpSpPr>
        <a:xfrm>
          <a:off x="0" y="0"/>
          <a:ext cx="0" cy="0"/>
          <a:chOff x="0" y="0"/>
          <a:chExt cx="0" cy="0"/>
        </a:xfrm>
      </p:grpSpPr>
      <p:sp>
        <p:nvSpPr>
          <p:cNvPr id="133" name="PlaceHolder 1">
            <a:extLst>
              <a:ext uri="{FF2B5EF4-FFF2-40B4-BE49-F238E27FC236}">
                <a16:creationId xmlns:a16="http://schemas.microsoft.com/office/drawing/2014/main" id="{424BF517-1971-4F3B-6B08-5122B93497E2}"/>
              </a:ext>
            </a:extLst>
          </p:cNvPr>
          <p:cNvSpPr>
            <a:spLocks noGrp="1"/>
          </p:cNvSpPr>
          <p:nvPr>
            <p:ph type="title"/>
          </p:nvPr>
        </p:nvSpPr>
        <p:spPr>
          <a:xfrm>
            <a:off x="502920" y="651641"/>
            <a:ext cx="9068760" cy="806116"/>
          </a:xfrm>
          <a:prstGeom prst="rect">
            <a:avLst/>
          </a:prstGeom>
          <a:noFill/>
          <a:ln w="0">
            <a:noFill/>
          </a:ln>
        </p:spPr>
        <p:txBody>
          <a:bodyPr lIns="0" tIns="0" rIns="0" bIns="0" anchor="ctr">
            <a:noAutofit/>
          </a:bodyPr>
          <a:lstStyle/>
          <a:p>
            <a:pPr indent="0" algn="ctr">
              <a:lnSpc>
                <a:spcPct val="100000"/>
              </a:lnSpc>
              <a:buNone/>
              <a:tabLst>
                <a:tab pos="0" algn="l"/>
              </a:tabLst>
            </a:pPr>
            <a:r>
              <a:rPr lang="en-GB" sz="2600" b="1" strike="noStrike" spc="-1" dirty="0">
                <a:solidFill>
                  <a:srgbClr val="000000"/>
                </a:solidFill>
                <a:latin typeface="Arial"/>
              </a:rPr>
              <a:t>Aims and Objectives</a:t>
            </a:r>
            <a:endParaRPr lang="en-GB" sz="2600" b="0" strike="noStrike" spc="-1" dirty="0">
              <a:solidFill>
                <a:srgbClr val="000000"/>
              </a:solidFill>
              <a:latin typeface="Arial"/>
            </a:endParaRPr>
          </a:p>
        </p:txBody>
      </p:sp>
      <p:sp>
        <p:nvSpPr>
          <p:cNvPr id="4" name="PlaceHolder 3">
            <a:extLst>
              <a:ext uri="{FF2B5EF4-FFF2-40B4-BE49-F238E27FC236}">
                <a16:creationId xmlns:a16="http://schemas.microsoft.com/office/drawing/2014/main" id="{8C61DB29-1D86-F2F8-E920-4251D1D9C97A}"/>
              </a:ext>
            </a:extLst>
          </p:cNvPr>
          <p:cNvSpPr>
            <a:spLocks noGrp="1"/>
          </p:cNvSpPr>
          <p:nvPr>
            <p:ph type="sldNum" idx="8"/>
          </p:nvPr>
        </p:nvSpPr>
        <p:spPr/>
        <p:txBody>
          <a:bodyPr/>
          <a:lstStyle/>
          <a:p>
            <a:fld id="{7F5F4B25-0B26-42F2-932B-012804E8F6B5}" type="slidenum">
              <a:rPr/>
              <a:t>5</a:t>
            </a:fld>
            <a:endParaRPr/>
          </a:p>
        </p:txBody>
      </p:sp>
      <p:sp>
        <p:nvSpPr>
          <p:cNvPr id="3" name="TextBox 2">
            <a:extLst>
              <a:ext uri="{FF2B5EF4-FFF2-40B4-BE49-F238E27FC236}">
                <a16:creationId xmlns:a16="http://schemas.microsoft.com/office/drawing/2014/main" id="{D09F8615-9DBD-59C2-49C1-61E84096AC0D}"/>
              </a:ext>
            </a:extLst>
          </p:cNvPr>
          <p:cNvSpPr txBox="1"/>
          <p:nvPr/>
        </p:nvSpPr>
        <p:spPr>
          <a:xfrm>
            <a:off x="1039945" y="1396936"/>
            <a:ext cx="8624171" cy="3416320"/>
          </a:xfrm>
          <a:prstGeom prst="rect">
            <a:avLst/>
          </a:prstGeom>
          <a:noFill/>
        </p:spPr>
        <p:txBody>
          <a:bodyPr wrap="square">
            <a:spAutoFit/>
          </a:bodyPr>
          <a:lstStyle/>
          <a:p>
            <a:r>
              <a:rPr lang="en-GB" sz="2400" b="1" i="0" u="none" strike="noStrike" baseline="0" dirty="0">
                <a:solidFill>
                  <a:srgbClr val="000000"/>
                </a:solidFill>
                <a:latin typeface="Calibri" panose="020F0502020204030204" pitchFamily="34" charset="0"/>
              </a:rPr>
              <a:t>Aims</a:t>
            </a:r>
            <a:r>
              <a:rPr lang="en-GB" sz="2400" b="0" i="0" u="none" strike="noStrike" baseline="0" dirty="0">
                <a:solidFill>
                  <a:srgbClr val="000000"/>
                </a:solidFill>
                <a:latin typeface="Calibri" panose="020F0502020204030204" pitchFamily="34" charset="0"/>
              </a:rPr>
              <a:t>: </a:t>
            </a:r>
          </a:p>
          <a:p>
            <a:pPr marL="800100" lvl="1" indent="-342900">
              <a:buFont typeface="Arial" panose="020B0604020202020204" pitchFamily="34" charset="0"/>
              <a:buChar char="•"/>
            </a:pPr>
            <a:r>
              <a:rPr lang="en-GB" sz="2400" b="0" i="0" u="none" strike="noStrike" baseline="0" dirty="0">
                <a:solidFill>
                  <a:srgbClr val="000000"/>
                </a:solidFill>
                <a:latin typeface="Calibri" panose="020F0502020204030204" pitchFamily="34" charset="0"/>
              </a:rPr>
              <a:t>Identify best ways to use ML to detect ADRs </a:t>
            </a:r>
          </a:p>
          <a:p>
            <a:pPr marL="800100" lvl="1" indent="-342900">
              <a:buFont typeface="Arial" panose="020B0604020202020204" pitchFamily="34" charset="0"/>
              <a:buChar char="•"/>
            </a:pPr>
            <a:r>
              <a:rPr lang="en-GB" sz="2400" b="0" i="0" u="none" strike="noStrike" baseline="0" dirty="0">
                <a:solidFill>
                  <a:srgbClr val="000000"/>
                </a:solidFill>
                <a:latin typeface="Calibri" panose="020F0502020204030204" pitchFamily="34" charset="0"/>
              </a:rPr>
              <a:t>Identify best ways to use ML to predict ADRs </a:t>
            </a:r>
          </a:p>
          <a:p>
            <a:endParaRPr lang="en-GB" sz="2400" b="0" i="0" u="none" strike="noStrike" baseline="0" dirty="0">
              <a:solidFill>
                <a:srgbClr val="000000"/>
              </a:solidFill>
              <a:latin typeface="Calibri" panose="020F0502020204030204" pitchFamily="34" charset="0"/>
            </a:endParaRPr>
          </a:p>
          <a:p>
            <a:r>
              <a:rPr lang="en-GB" sz="2400" b="1" i="0" u="none" strike="noStrike" baseline="0" dirty="0">
                <a:solidFill>
                  <a:srgbClr val="000000"/>
                </a:solidFill>
                <a:latin typeface="Calibri" panose="020F0502020204030204" pitchFamily="34" charset="0"/>
              </a:rPr>
              <a:t>Objectives</a:t>
            </a:r>
            <a:r>
              <a:rPr lang="en-GB" sz="2400" b="0" i="0" u="none" strike="noStrike" baseline="0" dirty="0">
                <a:solidFill>
                  <a:srgbClr val="000000"/>
                </a:solidFill>
                <a:latin typeface="Calibri" panose="020F0502020204030204" pitchFamily="34" charset="0"/>
              </a:rPr>
              <a:t>: </a:t>
            </a:r>
          </a:p>
          <a:p>
            <a:pPr marL="800100" lvl="1" indent="-342900">
              <a:buFont typeface="Arial" panose="020B0604020202020204" pitchFamily="34" charset="0"/>
              <a:buChar char="•"/>
            </a:pPr>
            <a:r>
              <a:rPr lang="en-GB" sz="2400" b="0" i="0" u="none" strike="noStrike" baseline="0" dirty="0">
                <a:solidFill>
                  <a:srgbClr val="000000"/>
                </a:solidFill>
                <a:latin typeface="Calibri" panose="020F0502020204030204" pitchFamily="34" charset="0"/>
              </a:rPr>
              <a:t>Describe feature engineering methods for social media data </a:t>
            </a:r>
          </a:p>
          <a:p>
            <a:pPr marL="800100" lvl="1" indent="-342900">
              <a:buFont typeface="Arial" panose="020B0604020202020204" pitchFamily="34" charset="0"/>
              <a:buChar char="•"/>
            </a:pPr>
            <a:r>
              <a:rPr lang="en-GB" sz="2400" b="0" i="0" u="none" strike="noStrike" baseline="0" dirty="0">
                <a:solidFill>
                  <a:srgbClr val="000000"/>
                </a:solidFill>
                <a:latin typeface="Calibri" panose="020F0502020204030204" pitchFamily="34" charset="0"/>
              </a:rPr>
              <a:t>Describe training ML models using EHR and social media data </a:t>
            </a:r>
          </a:p>
          <a:p>
            <a:pPr marL="800100" lvl="1" indent="-342900">
              <a:buFont typeface="Arial" panose="020B0604020202020204" pitchFamily="34" charset="0"/>
              <a:buChar char="•"/>
            </a:pPr>
            <a:r>
              <a:rPr lang="en-GB" sz="2400" b="0" i="0" u="none" strike="noStrike" baseline="0" dirty="0">
                <a:solidFill>
                  <a:srgbClr val="000000"/>
                </a:solidFill>
                <a:latin typeface="Calibri" panose="020F0502020204030204" pitchFamily="34" charset="0"/>
              </a:rPr>
              <a:t>Evaluate and compare models </a:t>
            </a:r>
          </a:p>
          <a:p>
            <a:pPr marL="800100" lvl="1" indent="-342900">
              <a:buFont typeface="Arial" panose="020B0604020202020204" pitchFamily="34" charset="0"/>
              <a:buChar char="•"/>
            </a:pPr>
            <a:r>
              <a:rPr lang="en-GB" sz="2400" b="0" i="0" u="none" strike="noStrike" baseline="0" dirty="0">
                <a:solidFill>
                  <a:srgbClr val="000000"/>
                </a:solidFill>
                <a:latin typeface="Calibri" panose="020F0502020204030204" pitchFamily="34" charset="0"/>
              </a:rPr>
              <a:t>Recommend how to apply to clinical settings </a:t>
            </a:r>
          </a:p>
        </p:txBody>
      </p:sp>
      <p:sp>
        <p:nvSpPr>
          <p:cNvPr id="2" name="TextBox 1">
            <a:extLst>
              <a:ext uri="{FF2B5EF4-FFF2-40B4-BE49-F238E27FC236}">
                <a16:creationId xmlns:a16="http://schemas.microsoft.com/office/drawing/2014/main" id="{60E99C1A-5F79-5142-50F0-1ECE1D0DA0B0}"/>
              </a:ext>
            </a:extLst>
          </p:cNvPr>
          <p:cNvSpPr txBox="1"/>
          <p:nvPr/>
        </p:nvSpPr>
        <p:spPr>
          <a:xfrm>
            <a:off x="1686187" y="5100506"/>
            <a:ext cx="7659149" cy="369332"/>
          </a:xfrm>
          <a:prstGeom prst="rect">
            <a:avLst/>
          </a:prstGeom>
          <a:noFill/>
        </p:spPr>
        <p:txBody>
          <a:bodyPr wrap="square" rtlCol="0">
            <a:spAutoFit/>
          </a:bodyPr>
          <a:lstStyle/>
          <a:p>
            <a:r>
              <a:rPr lang="en-GB" sz="1800" spc="-1" dirty="0">
                <a:solidFill>
                  <a:srgbClr val="000000"/>
                </a:solidFill>
                <a:latin typeface="Arial"/>
              </a:rPr>
              <a:t>(Anjali &amp; Ravi Kumar, 2022; Dey et al., 2018; Nguyen et al., 2021)</a:t>
            </a:r>
            <a:endParaRPr lang="en-GB" dirty="0"/>
          </a:p>
        </p:txBody>
      </p:sp>
      <p:pic>
        <p:nvPicPr>
          <p:cNvPr id="5" name="slide 05">
            <a:hlinkClick r:id="" action="ppaction://media"/>
            <a:extLst>
              <a:ext uri="{FF2B5EF4-FFF2-40B4-BE49-F238E27FC236}">
                <a16:creationId xmlns:a16="http://schemas.microsoft.com/office/drawing/2014/main" id="{265E69B7-D51E-D014-2584-3638C726527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extLst>
      <p:ext uri="{BB962C8B-B14F-4D97-AF65-F5344CB8AC3E}">
        <p14:creationId xmlns:p14="http://schemas.microsoft.com/office/powerpoint/2010/main" val="527352613"/>
      </p:ext>
    </p:extLst>
  </p:cSld>
  <p:clrMapOvr>
    <a:masterClrMapping/>
  </p:clrMapOvr>
  <mc:AlternateContent xmlns:mc="http://schemas.openxmlformats.org/markup-compatibility/2006" xmlns:p14="http://schemas.microsoft.com/office/powerpoint/2010/main">
    <mc:Choice Requires="p14">
      <p:transition spd="slow" p14:dur="2000" advTm="70802"/>
    </mc:Choice>
    <mc:Fallback xmlns="">
      <p:transition spd="slow" advTm="70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17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03BEF5-0387-1F49-EFE6-B42CDA5DA74A}"/>
            </a:ext>
          </a:extLst>
        </p:cNvPr>
        <p:cNvGrpSpPr/>
        <p:nvPr/>
      </p:nvGrpSpPr>
      <p:grpSpPr>
        <a:xfrm>
          <a:off x="0" y="0"/>
          <a:ext cx="0" cy="0"/>
          <a:chOff x="0" y="0"/>
          <a:chExt cx="0" cy="0"/>
        </a:xfrm>
      </p:grpSpPr>
      <p:sp>
        <p:nvSpPr>
          <p:cNvPr id="133" name="PlaceHolder 1">
            <a:extLst>
              <a:ext uri="{FF2B5EF4-FFF2-40B4-BE49-F238E27FC236}">
                <a16:creationId xmlns:a16="http://schemas.microsoft.com/office/drawing/2014/main" id="{8C86208F-A407-1904-5C13-5AC5BBBE0ED0}"/>
              </a:ext>
            </a:extLst>
          </p:cNvPr>
          <p:cNvSpPr>
            <a:spLocks noGrp="1"/>
          </p:cNvSpPr>
          <p:nvPr>
            <p:ph type="title"/>
          </p:nvPr>
        </p:nvSpPr>
        <p:spPr>
          <a:xfrm>
            <a:off x="503640" y="0"/>
            <a:ext cx="9068760" cy="505099"/>
          </a:xfrm>
          <a:prstGeom prst="rect">
            <a:avLst/>
          </a:prstGeom>
          <a:noFill/>
          <a:ln w="0">
            <a:noFill/>
          </a:ln>
        </p:spPr>
        <p:txBody>
          <a:bodyPr lIns="0" tIns="0" rIns="0" bIns="0" anchor="ctr">
            <a:noAutofit/>
          </a:bodyPr>
          <a:lstStyle/>
          <a:p>
            <a:pPr indent="0" algn="ctr">
              <a:lnSpc>
                <a:spcPct val="100000"/>
              </a:lnSpc>
              <a:buNone/>
              <a:tabLst>
                <a:tab pos="0" algn="l"/>
              </a:tabLst>
            </a:pPr>
            <a:r>
              <a:rPr lang="en-GB" sz="2600" b="1" strike="noStrike" spc="-1" dirty="0">
                <a:solidFill>
                  <a:srgbClr val="000000"/>
                </a:solidFill>
                <a:latin typeface="Arial"/>
              </a:rPr>
              <a:t>Key Literature Related to the Project*</a:t>
            </a:r>
            <a:endParaRPr lang="en-GB" sz="2600" b="0" strike="noStrike" spc="-1" dirty="0">
              <a:solidFill>
                <a:srgbClr val="000000"/>
              </a:solidFill>
              <a:latin typeface="Arial"/>
            </a:endParaRPr>
          </a:p>
        </p:txBody>
      </p:sp>
      <p:sp>
        <p:nvSpPr>
          <p:cNvPr id="134" name="PlaceHolder 2">
            <a:extLst>
              <a:ext uri="{FF2B5EF4-FFF2-40B4-BE49-F238E27FC236}">
                <a16:creationId xmlns:a16="http://schemas.microsoft.com/office/drawing/2014/main" id="{11361C9C-097D-43C6-4C6E-FE5493AB4986}"/>
              </a:ext>
            </a:extLst>
          </p:cNvPr>
          <p:cNvSpPr>
            <a:spLocks noGrp="1"/>
          </p:cNvSpPr>
          <p:nvPr>
            <p:ph/>
          </p:nvPr>
        </p:nvSpPr>
        <p:spPr>
          <a:xfrm>
            <a:off x="428139" y="880845"/>
            <a:ext cx="9068760" cy="4922746"/>
          </a:xfrm>
          <a:prstGeom prst="rect">
            <a:avLst/>
          </a:prstGeom>
          <a:noFill/>
          <a:ln w="0">
            <a:noFill/>
          </a:ln>
        </p:spPr>
        <p:txBody>
          <a:bodyPr lIns="0" tIns="0" rIns="0" bIns="0" anchor="t">
            <a:normAutofit fontScale="92500" lnSpcReduction="20000"/>
          </a:bodyPr>
          <a:lstStyle/>
          <a:p>
            <a:pPr marL="571500" indent="-342900">
              <a:spcBef>
                <a:spcPts val="1417"/>
              </a:spcBef>
            </a:pPr>
            <a:r>
              <a:rPr lang="en-GB" sz="2000" spc="-1" dirty="0">
                <a:solidFill>
                  <a:srgbClr val="000000"/>
                </a:solidFill>
                <a:latin typeface="Arial"/>
              </a:rPr>
              <a:t>Review on ADR Detection using Social Media Data (Anjali &amp; Ravi Kumar, 2022)</a:t>
            </a:r>
          </a:p>
          <a:p>
            <a:pPr indent="0">
              <a:spcBef>
                <a:spcPts val="1417"/>
              </a:spcBef>
              <a:buNone/>
            </a:pPr>
            <a:endParaRPr lang="en-GB" sz="2000" spc="-1" dirty="0">
              <a:solidFill>
                <a:srgbClr val="000000"/>
              </a:solidFill>
              <a:latin typeface="Arial"/>
            </a:endParaRPr>
          </a:p>
          <a:p>
            <a:pPr marL="571500" indent="-342900">
              <a:spcBef>
                <a:spcPts val="1417"/>
              </a:spcBef>
            </a:pPr>
            <a:r>
              <a:rPr lang="en-GB" sz="2000" spc="-1" dirty="0">
                <a:solidFill>
                  <a:srgbClr val="000000"/>
                </a:solidFill>
                <a:latin typeface="Arial"/>
              </a:rPr>
              <a:t>ML to predict adverse drug events based on EHR (</a:t>
            </a:r>
            <a:r>
              <a:rPr lang="da-DK" sz="2000" spc="-1" dirty="0">
                <a:solidFill>
                  <a:srgbClr val="000000"/>
                </a:solidFill>
                <a:latin typeface="Arial"/>
              </a:rPr>
              <a:t>Hu et al., 2024)</a:t>
            </a:r>
          </a:p>
          <a:p>
            <a:pPr marL="571500" indent="-342900">
              <a:spcBef>
                <a:spcPts val="1417"/>
              </a:spcBef>
            </a:pPr>
            <a:endParaRPr lang="da-DK" sz="2000" spc="-1" dirty="0">
              <a:solidFill>
                <a:srgbClr val="000000"/>
              </a:solidFill>
              <a:latin typeface="Arial"/>
            </a:endParaRPr>
          </a:p>
          <a:p>
            <a:pPr marL="571500" indent="-342900">
              <a:spcBef>
                <a:spcPts val="1417"/>
              </a:spcBef>
            </a:pPr>
            <a:r>
              <a:rPr lang="en-GB" sz="2000" spc="-1" dirty="0">
                <a:solidFill>
                  <a:srgbClr val="000000"/>
                </a:solidFill>
                <a:latin typeface="Arial"/>
              </a:rPr>
              <a:t>ML Algorithm to Optimise Automated ADR Detection (McMaster et al., 2019)</a:t>
            </a:r>
          </a:p>
          <a:p>
            <a:pPr marL="571500" indent="-342900">
              <a:spcBef>
                <a:spcPts val="1417"/>
              </a:spcBef>
            </a:pPr>
            <a:endParaRPr lang="en-GB" sz="2000" spc="-1" dirty="0">
              <a:solidFill>
                <a:srgbClr val="000000"/>
              </a:solidFill>
              <a:latin typeface="Arial"/>
            </a:endParaRPr>
          </a:p>
          <a:p>
            <a:pPr marL="571500" indent="-342900">
              <a:spcBef>
                <a:spcPts val="1417"/>
              </a:spcBef>
            </a:pPr>
            <a:r>
              <a:rPr lang="en-GB" sz="2000" spc="-1" dirty="0">
                <a:solidFill>
                  <a:srgbClr val="000000"/>
                </a:solidFill>
                <a:latin typeface="Arial"/>
              </a:rPr>
              <a:t>Survey on ADR studies: data, tasks and ML methods (Nguyen et al., 2021)</a:t>
            </a:r>
          </a:p>
          <a:p>
            <a:pPr marL="571500" indent="-342900">
              <a:spcBef>
                <a:spcPts val="1417"/>
              </a:spcBef>
            </a:pPr>
            <a:endParaRPr lang="en-GB" sz="2000" spc="-1" dirty="0">
              <a:solidFill>
                <a:srgbClr val="000000"/>
              </a:solidFill>
              <a:latin typeface="Arial"/>
            </a:endParaRPr>
          </a:p>
          <a:p>
            <a:pPr marL="571500" indent="-342900">
              <a:spcBef>
                <a:spcPts val="1417"/>
              </a:spcBef>
            </a:pPr>
            <a:r>
              <a:rPr lang="en-GB" sz="2000" spc="-1" dirty="0">
                <a:solidFill>
                  <a:srgbClr val="000000"/>
                </a:solidFill>
                <a:latin typeface="Arial"/>
              </a:rPr>
              <a:t>Detecting ADR with data mining; predicting severity with ML (Islam et al., 2018)</a:t>
            </a:r>
          </a:p>
          <a:p>
            <a:pPr indent="0">
              <a:spcBef>
                <a:spcPts val="1417"/>
              </a:spcBef>
              <a:buNone/>
            </a:pPr>
            <a:endParaRPr lang="en-GB" sz="2000" spc="-1" dirty="0">
              <a:solidFill>
                <a:srgbClr val="000000"/>
              </a:solidFill>
              <a:latin typeface="Arial"/>
            </a:endParaRPr>
          </a:p>
          <a:p>
            <a:pPr marL="571500" indent="-342900">
              <a:spcBef>
                <a:spcPts val="1417"/>
              </a:spcBef>
            </a:pPr>
            <a:r>
              <a:rPr lang="en-GB" sz="2000" spc="-1" dirty="0">
                <a:solidFill>
                  <a:srgbClr val="000000"/>
                </a:solidFill>
                <a:latin typeface="Arial"/>
              </a:rPr>
              <a:t>Predicting ADRs through interpretable deep learning (</a:t>
            </a:r>
            <a:r>
              <a:rPr lang="da-DK" sz="2000" spc="-1" dirty="0">
                <a:solidFill>
                  <a:srgbClr val="000000"/>
                </a:solidFill>
                <a:latin typeface="Arial"/>
              </a:rPr>
              <a:t>Dey et al., 2018</a:t>
            </a:r>
            <a:r>
              <a:rPr lang="en-GB" sz="2000" spc="-1" dirty="0">
                <a:solidFill>
                  <a:srgbClr val="000000"/>
                </a:solidFill>
                <a:latin typeface="Arial"/>
              </a:rPr>
              <a:t>)</a:t>
            </a:r>
          </a:p>
          <a:p>
            <a:pPr marL="571500" indent="-342900">
              <a:spcBef>
                <a:spcPts val="1417"/>
              </a:spcBef>
            </a:pPr>
            <a:endParaRPr lang="en-GB" sz="2000" spc="-1" dirty="0">
              <a:solidFill>
                <a:srgbClr val="000000"/>
              </a:solidFill>
              <a:latin typeface="Arial"/>
            </a:endParaRPr>
          </a:p>
          <a:p>
            <a:pPr indent="0">
              <a:spcBef>
                <a:spcPts val="1417"/>
              </a:spcBef>
              <a:buNone/>
            </a:pPr>
            <a:r>
              <a:rPr lang="en-GB" sz="1700" spc="-1" dirty="0">
                <a:solidFill>
                  <a:srgbClr val="000000"/>
                </a:solidFill>
                <a:latin typeface="Arial"/>
              </a:rPr>
              <a:t>							*Abbreviated titles</a:t>
            </a:r>
          </a:p>
        </p:txBody>
      </p:sp>
      <p:sp>
        <p:nvSpPr>
          <p:cNvPr id="4" name="PlaceHolder 3">
            <a:extLst>
              <a:ext uri="{FF2B5EF4-FFF2-40B4-BE49-F238E27FC236}">
                <a16:creationId xmlns:a16="http://schemas.microsoft.com/office/drawing/2014/main" id="{9167800D-9DFA-4B16-D2A2-798DC588EEDB}"/>
              </a:ext>
            </a:extLst>
          </p:cNvPr>
          <p:cNvSpPr>
            <a:spLocks noGrp="1"/>
          </p:cNvSpPr>
          <p:nvPr>
            <p:ph type="sldNum" idx="8"/>
          </p:nvPr>
        </p:nvSpPr>
        <p:spPr/>
        <p:txBody>
          <a:bodyPr/>
          <a:lstStyle/>
          <a:p>
            <a:fld id="{7F5F4B25-0B26-42F2-932B-012804E8F6B5}" type="slidenum">
              <a:rPr/>
              <a:t>6</a:t>
            </a:fld>
            <a:endParaRPr dirty="0"/>
          </a:p>
        </p:txBody>
      </p:sp>
      <p:pic>
        <p:nvPicPr>
          <p:cNvPr id="2" name="slide 06">
            <a:hlinkClick r:id="" action="ppaction://media"/>
            <a:extLst>
              <a:ext uri="{FF2B5EF4-FFF2-40B4-BE49-F238E27FC236}">
                <a16:creationId xmlns:a16="http://schemas.microsoft.com/office/drawing/2014/main" id="{6BB67B6B-2CEA-9141-461A-90975DA6EE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extLst>
      <p:ext uri="{BB962C8B-B14F-4D97-AF65-F5344CB8AC3E}">
        <p14:creationId xmlns:p14="http://schemas.microsoft.com/office/powerpoint/2010/main" val="2294104594"/>
      </p:ext>
    </p:extLst>
  </p:cSld>
  <p:clrMapOvr>
    <a:masterClrMapping/>
  </p:clrMapOvr>
  <mc:AlternateContent xmlns:mc="http://schemas.openxmlformats.org/markup-compatibility/2006" xmlns:p14="http://schemas.microsoft.com/office/powerpoint/2010/main">
    <mc:Choice Requires="p14">
      <p:transition spd="slow" p14:dur="2000" advTm="78775"/>
    </mc:Choice>
    <mc:Fallback xmlns="">
      <p:transition spd="slow" advTm="787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86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DE641F-268F-742C-C149-7308130A9F28}"/>
            </a:ext>
          </a:extLst>
        </p:cNvPr>
        <p:cNvGrpSpPr/>
        <p:nvPr/>
      </p:nvGrpSpPr>
      <p:grpSpPr>
        <a:xfrm>
          <a:off x="0" y="0"/>
          <a:ext cx="0" cy="0"/>
          <a:chOff x="0" y="0"/>
          <a:chExt cx="0" cy="0"/>
        </a:xfrm>
      </p:grpSpPr>
      <p:sp>
        <p:nvSpPr>
          <p:cNvPr id="133" name="PlaceHolder 1">
            <a:extLst>
              <a:ext uri="{FF2B5EF4-FFF2-40B4-BE49-F238E27FC236}">
                <a16:creationId xmlns:a16="http://schemas.microsoft.com/office/drawing/2014/main" id="{A4587E79-523A-E407-2B45-7C3D4DA39050}"/>
              </a:ext>
            </a:extLst>
          </p:cNvPr>
          <p:cNvSpPr>
            <a:spLocks noGrp="1"/>
          </p:cNvSpPr>
          <p:nvPr>
            <p:ph type="title"/>
          </p:nvPr>
        </p:nvSpPr>
        <p:spPr>
          <a:xfrm>
            <a:off x="503640" y="0"/>
            <a:ext cx="9068760" cy="505099"/>
          </a:xfrm>
          <a:prstGeom prst="rect">
            <a:avLst/>
          </a:prstGeom>
          <a:noFill/>
          <a:ln w="0">
            <a:noFill/>
          </a:ln>
        </p:spPr>
        <p:txBody>
          <a:bodyPr lIns="0" tIns="0" rIns="0" bIns="0" anchor="ctr">
            <a:noAutofit/>
          </a:bodyPr>
          <a:lstStyle/>
          <a:p>
            <a:pPr indent="0" algn="ctr">
              <a:lnSpc>
                <a:spcPct val="100000"/>
              </a:lnSpc>
              <a:buNone/>
              <a:tabLst>
                <a:tab pos="0" algn="l"/>
              </a:tabLst>
            </a:pPr>
            <a:r>
              <a:rPr lang="en-GB" sz="2600" b="1" strike="noStrike" spc="-1" dirty="0">
                <a:solidFill>
                  <a:srgbClr val="000000"/>
                </a:solidFill>
                <a:latin typeface="Arial"/>
              </a:rPr>
              <a:t>Methodology/Development Strategy/Research Design</a:t>
            </a:r>
            <a:endParaRPr lang="en-GB" sz="2600" b="0" strike="noStrike" spc="-1" dirty="0">
              <a:solidFill>
                <a:srgbClr val="000000"/>
              </a:solidFill>
              <a:latin typeface="Arial"/>
            </a:endParaRPr>
          </a:p>
        </p:txBody>
      </p:sp>
      <p:sp>
        <p:nvSpPr>
          <p:cNvPr id="134" name="PlaceHolder 2">
            <a:extLst>
              <a:ext uri="{FF2B5EF4-FFF2-40B4-BE49-F238E27FC236}">
                <a16:creationId xmlns:a16="http://schemas.microsoft.com/office/drawing/2014/main" id="{B1C79860-8334-C794-10E7-677400056617}"/>
              </a:ext>
            </a:extLst>
          </p:cNvPr>
          <p:cNvSpPr>
            <a:spLocks noGrp="1"/>
          </p:cNvSpPr>
          <p:nvPr>
            <p:ph/>
          </p:nvPr>
        </p:nvSpPr>
        <p:spPr>
          <a:xfrm>
            <a:off x="604007" y="578840"/>
            <a:ext cx="9395669" cy="5091710"/>
          </a:xfrm>
          <a:prstGeom prst="rect">
            <a:avLst/>
          </a:prstGeom>
          <a:noFill/>
          <a:ln w="0">
            <a:noFill/>
          </a:ln>
        </p:spPr>
        <p:txBody>
          <a:bodyPr lIns="0" tIns="0" rIns="0" bIns="0" anchor="t">
            <a:normAutofit fontScale="85000" lnSpcReduction="20000"/>
          </a:bodyPr>
          <a:lstStyle/>
          <a:p>
            <a:pPr indent="0">
              <a:spcBef>
                <a:spcPts val="1417"/>
              </a:spcBef>
              <a:buNone/>
            </a:pPr>
            <a:r>
              <a:rPr lang="en-GB" sz="1600" b="1" spc="-1" dirty="0">
                <a:solidFill>
                  <a:srgbClr val="000000"/>
                </a:solidFill>
                <a:latin typeface="Arial"/>
              </a:rPr>
              <a:t>Data</a:t>
            </a:r>
          </a:p>
          <a:p>
            <a:pPr marL="1028700" lvl="1" indent="-342900">
              <a:lnSpc>
                <a:spcPct val="150000"/>
              </a:lnSpc>
              <a:spcBef>
                <a:spcPts val="1417"/>
              </a:spcBef>
            </a:pPr>
            <a:r>
              <a:rPr lang="en-GB" sz="1600" spc="-1" dirty="0">
                <a:solidFill>
                  <a:srgbClr val="000000"/>
                </a:solidFill>
                <a:latin typeface="Arial"/>
              </a:rPr>
              <a:t>Choice of sources – anonymised EHRs, social media, ADR databases</a:t>
            </a:r>
          </a:p>
          <a:p>
            <a:pPr indent="0">
              <a:lnSpc>
                <a:spcPct val="150000"/>
              </a:lnSpc>
              <a:spcBef>
                <a:spcPts val="1417"/>
              </a:spcBef>
              <a:buNone/>
            </a:pPr>
            <a:r>
              <a:rPr lang="en-GB" sz="1600" b="1" spc="-1" dirty="0">
                <a:solidFill>
                  <a:srgbClr val="000000"/>
                </a:solidFill>
                <a:latin typeface="Arial"/>
              </a:rPr>
              <a:t>Machine Learning</a:t>
            </a:r>
          </a:p>
          <a:p>
            <a:pPr marL="1028700" lvl="1" indent="-342900">
              <a:lnSpc>
                <a:spcPct val="120000"/>
              </a:lnSpc>
              <a:spcBef>
                <a:spcPts val="1200"/>
              </a:spcBef>
            </a:pPr>
            <a:r>
              <a:rPr lang="en-GB" sz="1600" spc="-1" dirty="0">
                <a:solidFill>
                  <a:srgbClr val="000000"/>
                </a:solidFill>
                <a:latin typeface="Arial"/>
              </a:rPr>
              <a:t>Feature Engineering</a:t>
            </a:r>
          </a:p>
          <a:p>
            <a:pPr marL="1028700" lvl="1" indent="-342900">
              <a:lnSpc>
                <a:spcPct val="120000"/>
              </a:lnSpc>
              <a:spcBef>
                <a:spcPts val="1200"/>
              </a:spcBef>
            </a:pPr>
            <a:r>
              <a:rPr lang="en-GB" sz="1600" spc="-1" dirty="0">
                <a:solidFill>
                  <a:srgbClr val="000000"/>
                </a:solidFill>
                <a:latin typeface="Arial"/>
              </a:rPr>
              <a:t>Choice of model: unsupervised, supervised, deep</a:t>
            </a:r>
          </a:p>
          <a:p>
            <a:pPr indent="0">
              <a:lnSpc>
                <a:spcPct val="150000"/>
              </a:lnSpc>
              <a:spcBef>
                <a:spcPts val="1417"/>
              </a:spcBef>
              <a:buNone/>
            </a:pPr>
            <a:r>
              <a:rPr lang="en-GB" sz="1600" b="1" spc="-1" dirty="0">
                <a:solidFill>
                  <a:srgbClr val="000000"/>
                </a:solidFill>
                <a:latin typeface="Arial"/>
              </a:rPr>
              <a:t>Model Development</a:t>
            </a:r>
          </a:p>
          <a:p>
            <a:pPr marL="1028700" lvl="1" indent="-342900">
              <a:lnSpc>
                <a:spcPct val="120000"/>
              </a:lnSpc>
              <a:spcBef>
                <a:spcPts val="1200"/>
              </a:spcBef>
            </a:pPr>
            <a:r>
              <a:rPr lang="en-GB" sz="1600" spc="-1" dirty="0">
                <a:solidFill>
                  <a:srgbClr val="000000"/>
                </a:solidFill>
                <a:latin typeface="Arial"/>
              </a:rPr>
              <a:t>Training</a:t>
            </a:r>
          </a:p>
          <a:p>
            <a:pPr marL="1028700" lvl="1" indent="-342900">
              <a:lnSpc>
                <a:spcPct val="120000"/>
              </a:lnSpc>
              <a:spcBef>
                <a:spcPts val="1200"/>
              </a:spcBef>
            </a:pPr>
            <a:r>
              <a:rPr lang="en-GB" sz="1600" spc="-1" dirty="0">
                <a:solidFill>
                  <a:srgbClr val="000000"/>
                </a:solidFill>
                <a:latin typeface="Arial"/>
              </a:rPr>
              <a:t>Evaluation metrics</a:t>
            </a:r>
          </a:p>
          <a:p>
            <a:pPr indent="0">
              <a:lnSpc>
                <a:spcPct val="150000"/>
              </a:lnSpc>
              <a:spcBef>
                <a:spcPts val="1417"/>
              </a:spcBef>
              <a:buNone/>
            </a:pPr>
            <a:r>
              <a:rPr lang="en-GB" sz="1600" b="1" spc="-1" dirty="0">
                <a:solidFill>
                  <a:srgbClr val="000000"/>
                </a:solidFill>
                <a:latin typeface="Arial"/>
              </a:rPr>
              <a:t>Benchmarking</a:t>
            </a:r>
          </a:p>
          <a:p>
            <a:pPr marL="1028700" lvl="1" indent="-342900">
              <a:lnSpc>
                <a:spcPct val="120000"/>
              </a:lnSpc>
              <a:spcBef>
                <a:spcPts val="1200"/>
              </a:spcBef>
            </a:pPr>
            <a:r>
              <a:rPr lang="en-GB" sz="1600" spc="-1" dirty="0">
                <a:solidFill>
                  <a:srgbClr val="000000"/>
                </a:solidFill>
                <a:latin typeface="Arial"/>
              </a:rPr>
              <a:t>Comparison with existing pharmacovigilance reports</a:t>
            </a:r>
          </a:p>
          <a:p>
            <a:pPr marL="1028700" lvl="1" indent="-342900">
              <a:lnSpc>
                <a:spcPct val="120000"/>
              </a:lnSpc>
              <a:spcBef>
                <a:spcPts val="1200"/>
              </a:spcBef>
            </a:pPr>
            <a:r>
              <a:rPr lang="en-GB" sz="1600" spc="-1" dirty="0">
                <a:solidFill>
                  <a:srgbClr val="000000"/>
                </a:solidFill>
                <a:latin typeface="Arial"/>
              </a:rPr>
              <a:t>Rating interpretability and applicability to clinical settings</a:t>
            </a:r>
          </a:p>
          <a:p>
            <a:pPr indent="0">
              <a:lnSpc>
                <a:spcPct val="150000"/>
              </a:lnSpc>
              <a:spcBef>
                <a:spcPts val="1417"/>
              </a:spcBef>
              <a:buNone/>
            </a:pPr>
            <a:r>
              <a:rPr lang="en-GB" sz="1600" spc="-1" dirty="0">
                <a:solidFill>
                  <a:srgbClr val="000000"/>
                </a:solidFill>
                <a:latin typeface="Arial"/>
              </a:rPr>
              <a:t>(</a:t>
            </a:r>
            <a:r>
              <a:rPr lang="en-GB" sz="1600" dirty="0">
                <a:effectLst/>
                <a:latin typeface="Calibri" panose="020F0502020204030204" pitchFamily="34" charset="0"/>
                <a:ea typeface="Calibri" panose="020F0502020204030204" pitchFamily="34" charset="0"/>
                <a:cs typeface="Times New Roman" panose="02020603050405020304" pitchFamily="18" charset="0"/>
              </a:rPr>
              <a:t>Anjali &amp; Ravi Kumar, 2022; Bruce et al., 2019; Dawson, 2015; Dey et al., 2018; Hu et al., 2024; Islam et al., 2018; McMaster et al., 2019; Nguyen et al., 2021</a:t>
            </a:r>
            <a:r>
              <a:rPr lang="en-GB" sz="1600" dirty="0">
                <a:effectLst/>
                <a:latin typeface="Arial" panose="020B0604020202020204" pitchFamily="34" charset="0"/>
                <a:ea typeface="Arial" panose="020B0604020202020204" pitchFamily="34" charset="0"/>
              </a:rPr>
              <a:t>)</a:t>
            </a:r>
            <a:endParaRPr lang="en-GB" sz="1600" spc="-1" dirty="0">
              <a:solidFill>
                <a:srgbClr val="000000"/>
              </a:solidFill>
              <a:latin typeface="Arial"/>
            </a:endParaRPr>
          </a:p>
          <a:p>
            <a:pPr marL="571500" indent="-342900">
              <a:spcBef>
                <a:spcPts val="1417"/>
              </a:spcBef>
            </a:pPr>
            <a:endParaRPr lang="en-GB" sz="2000" spc="-1" dirty="0">
              <a:solidFill>
                <a:srgbClr val="000000"/>
              </a:solidFill>
              <a:latin typeface="Arial"/>
            </a:endParaRPr>
          </a:p>
          <a:p>
            <a:pPr indent="0">
              <a:spcBef>
                <a:spcPts val="1417"/>
              </a:spcBef>
              <a:buNone/>
            </a:pPr>
            <a:endParaRPr lang="en-GB" sz="2000" spc="-1" dirty="0">
              <a:solidFill>
                <a:srgbClr val="000000"/>
              </a:solidFill>
              <a:latin typeface="Arial"/>
            </a:endParaRPr>
          </a:p>
          <a:p>
            <a:pPr indent="0">
              <a:spcBef>
                <a:spcPts val="1417"/>
              </a:spcBef>
              <a:buNone/>
            </a:pPr>
            <a:endParaRPr lang="en-GB" sz="2000" spc="-1" dirty="0">
              <a:solidFill>
                <a:srgbClr val="000000"/>
              </a:solidFill>
              <a:latin typeface="Arial"/>
            </a:endParaRPr>
          </a:p>
          <a:p>
            <a:pPr indent="0">
              <a:spcBef>
                <a:spcPts val="1417"/>
              </a:spcBef>
              <a:buNone/>
            </a:pPr>
            <a:endParaRPr lang="en-GB" sz="2000" spc="-1" dirty="0">
              <a:solidFill>
                <a:srgbClr val="000000"/>
              </a:solidFill>
              <a:latin typeface="Arial"/>
            </a:endParaRPr>
          </a:p>
          <a:p>
            <a:pPr indent="0">
              <a:spcBef>
                <a:spcPts val="1417"/>
              </a:spcBef>
              <a:buNone/>
            </a:pPr>
            <a:endParaRPr lang="en-GB" sz="1800" b="0" strike="noStrike" spc="-1" dirty="0">
              <a:solidFill>
                <a:srgbClr val="000000"/>
              </a:solidFill>
              <a:latin typeface="Arial"/>
            </a:endParaRPr>
          </a:p>
        </p:txBody>
      </p:sp>
      <p:sp>
        <p:nvSpPr>
          <p:cNvPr id="4" name="PlaceHolder 3">
            <a:extLst>
              <a:ext uri="{FF2B5EF4-FFF2-40B4-BE49-F238E27FC236}">
                <a16:creationId xmlns:a16="http://schemas.microsoft.com/office/drawing/2014/main" id="{E7D629FB-EB52-7493-766C-AE7E5A32A150}"/>
              </a:ext>
            </a:extLst>
          </p:cNvPr>
          <p:cNvSpPr>
            <a:spLocks noGrp="1"/>
          </p:cNvSpPr>
          <p:nvPr>
            <p:ph type="sldNum" idx="8"/>
          </p:nvPr>
        </p:nvSpPr>
        <p:spPr/>
        <p:txBody>
          <a:bodyPr/>
          <a:lstStyle/>
          <a:p>
            <a:fld id="{7F5F4B25-0B26-42F2-932B-012804E8F6B5}" type="slidenum">
              <a:rPr/>
              <a:t>7</a:t>
            </a:fld>
            <a:endParaRPr dirty="0"/>
          </a:p>
        </p:txBody>
      </p:sp>
      <p:pic>
        <p:nvPicPr>
          <p:cNvPr id="2" name="slide 07">
            <a:hlinkClick r:id="" action="ppaction://media"/>
            <a:extLst>
              <a:ext uri="{FF2B5EF4-FFF2-40B4-BE49-F238E27FC236}">
                <a16:creationId xmlns:a16="http://schemas.microsoft.com/office/drawing/2014/main" id="{4B6B17FF-3FA6-531C-6674-A99E78F1C5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extLst>
      <p:ext uri="{BB962C8B-B14F-4D97-AF65-F5344CB8AC3E}">
        <p14:creationId xmlns:p14="http://schemas.microsoft.com/office/powerpoint/2010/main" val="1625236630"/>
      </p:ext>
    </p:extLst>
  </p:cSld>
  <p:clrMapOvr>
    <a:masterClrMapping/>
  </p:clrMapOvr>
  <mc:AlternateContent xmlns:mc="http://schemas.openxmlformats.org/markup-compatibility/2006" xmlns:p14="http://schemas.microsoft.com/office/powerpoint/2010/main">
    <mc:Choice Requires="p14">
      <p:transition spd="slow" p14:dur="2000" advTm="61024"/>
    </mc:Choice>
    <mc:Fallback xmlns="">
      <p:transition spd="slow" advTm="61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02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EB1855-6287-2155-9A9B-89B600933F65}"/>
            </a:ext>
          </a:extLst>
        </p:cNvPr>
        <p:cNvGrpSpPr/>
        <p:nvPr/>
      </p:nvGrpSpPr>
      <p:grpSpPr>
        <a:xfrm>
          <a:off x="0" y="0"/>
          <a:ext cx="0" cy="0"/>
          <a:chOff x="0" y="0"/>
          <a:chExt cx="0" cy="0"/>
        </a:xfrm>
      </p:grpSpPr>
      <p:sp>
        <p:nvSpPr>
          <p:cNvPr id="133" name="PlaceHolder 1">
            <a:extLst>
              <a:ext uri="{FF2B5EF4-FFF2-40B4-BE49-F238E27FC236}">
                <a16:creationId xmlns:a16="http://schemas.microsoft.com/office/drawing/2014/main" id="{AAAE526C-1DD4-3FCB-239E-FBA469D873DD}"/>
              </a:ext>
            </a:extLst>
          </p:cNvPr>
          <p:cNvSpPr>
            <a:spLocks noGrp="1"/>
          </p:cNvSpPr>
          <p:nvPr>
            <p:ph type="title"/>
          </p:nvPr>
        </p:nvSpPr>
        <p:spPr>
          <a:xfrm>
            <a:off x="502920" y="651641"/>
            <a:ext cx="9068760" cy="806116"/>
          </a:xfrm>
          <a:prstGeom prst="rect">
            <a:avLst/>
          </a:prstGeom>
          <a:noFill/>
          <a:ln w="0">
            <a:noFill/>
          </a:ln>
        </p:spPr>
        <p:txBody>
          <a:bodyPr lIns="0" tIns="0" rIns="0" bIns="0" anchor="ctr">
            <a:noAutofit/>
          </a:bodyPr>
          <a:lstStyle/>
          <a:p>
            <a:pPr indent="0" algn="ctr">
              <a:lnSpc>
                <a:spcPct val="100000"/>
              </a:lnSpc>
              <a:buNone/>
              <a:tabLst>
                <a:tab pos="0" algn="l"/>
              </a:tabLst>
            </a:pPr>
            <a:r>
              <a:rPr lang="en-GB" sz="2600" b="1" strike="noStrike" spc="-1" dirty="0">
                <a:solidFill>
                  <a:srgbClr val="000000"/>
                </a:solidFill>
                <a:latin typeface="Arial"/>
              </a:rPr>
              <a:t>Ethical Considerations and Risk Assessment</a:t>
            </a:r>
            <a:endParaRPr lang="en-GB" sz="2600" b="0" strike="noStrike" spc="-1" dirty="0">
              <a:solidFill>
                <a:srgbClr val="000000"/>
              </a:solidFill>
              <a:latin typeface="Arial"/>
            </a:endParaRPr>
          </a:p>
        </p:txBody>
      </p:sp>
      <p:sp>
        <p:nvSpPr>
          <p:cNvPr id="4" name="PlaceHolder 3">
            <a:extLst>
              <a:ext uri="{FF2B5EF4-FFF2-40B4-BE49-F238E27FC236}">
                <a16:creationId xmlns:a16="http://schemas.microsoft.com/office/drawing/2014/main" id="{1F055CA6-F462-7F98-097E-1FF8A3B7ED51}"/>
              </a:ext>
            </a:extLst>
          </p:cNvPr>
          <p:cNvSpPr>
            <a:spLocks noGrp="1"/>
          </p:cNvSpPr>
          <p:nvPr>
            <p:ph type="sldNum" idx="8"/>
          </p:nvPr>
        </p:nvSpPr>
        <p:spPr/>
        <p:txBody>
          <a:bodyPr/>
          <a:lstStyle/>
          <a:p>
            <a:fld id="{7F5F4B25-0B26-42F2-932B-012804E8F6B5}" type="slidenum">
              <a:rPr/>
              <a:t>8</a:t>
            </a:fld>
            <a:endParaRPr/>
          </a:p>
        </p:txBody>
      </p:sp>
      <p:sp>
        <p:nvSpPr>
          <p:cNvPr id="3" name="TextBox 2">
            <a:extLst>
              <a:ext uri="{FF2B5EF4-FFF2-40B4-BE49-F238E27FC236}">
                <a16:creationId xmlns:a16="http://schemas.microsoft.com/office/drawing/2014/main" id="{142CF8C8-D797-1452-CAF2-6983727E8EFF}"/>
              </a:ext>
            </a:extLst>
          </p:cNvPr>
          <p:cNvSpPr txBox="1"/>
          <p:nvPr/>
        </p:nvSpPr>
        <p:spPr>
          <a:xfrm>
            <a:off x="3506599" y="1773515"/>
            <a:ext cx="2743200" cy="2677656"/>
          </a:xfrm>
          <a:prstGeom prst="rect">
            <a:avLst/>
          </a:prstGeom>
          <a:noFill/>
        </p:spPr>
        <p:txBody>
          <a:bodyPr wrap="square">
            <a:spAutoFit/>
          </a:bodyPr>
          <a:lstStyle/>
          <a:p>
            <a:pPr marL="285750" indent="-285750">
              <a:buFont typeface="Arial" panose="020B0604020202020204" pitchFamily="34" charset="0"/>
              <a:buChar char="•"/>
            </a:pPr>
            <a:r>
              <a:rPr lang="en-GB" sz="2400" dirty="0"/>
              <a:t>Patient Privacy</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Data Security</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Balance</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Transparency</a:t>
            </a:r>
          </a:p>
        </p:txBody>
      </p:sp>
      <p:sp>
        <p:nvSpPr>
          <p:cNvPr id="2" name="TextBox 1">
            <a:extLst>
              <a:ext uri="{FF2B5EF4-FFF2-40B4-BE49-F238E27FC236}">
                <a16:creationId xmlns:a16="http://schemas.microsoft.com/office/drawing/2014/main" id="{94B9BF05-87C7-9CAD-15D7-D6805BF72F31}"/>
              </a:ext>
            </a:extLst>
          </p:cNvPr>
          <p:cNvSpPr txBox="1"/>
          <p:nvPr/>
        </p:nvSpPr>
        <p:spPr>
          <a:xfrm>
            <a:off x="502921" y="5164560"/>
            <a:ext cx="8951472" cy="369332"/>
          </a:xfrm>
          <a:prstGeom prst="rect">
            <a:avLst/>
          </a:prstGeom>
          <a:noFill/>
        </p:spPr>
        <p:txBody>
          <a:bodyPr wrap="square" rtlCol="0">
            <a:spAutoFit/>
          </a:bodyPr>
          <a:lstStyle/>
          <a:p>
            <a:pPr algn="ctr"/>
            <a:r>
              <a:rPr lang="en-GB" sz="1800" dirty="0">
                <a:effectLst/>
                <a:latin typeface="Calibri" panose="020F0502020204030204" pitchFamily="34" charset="0"/>
                <a:ea typeface="Calibri" panose="020F0502020204030204" pitchFamily="34" charset="0"/>
                <a:cs typeface="Times New Roman" panose="02020603050405020304" pitchFamily="18" charset="0"/>
              </a:rPr>
              <a:t>(ACM Code of Ethics, 2018; BCS Code of Conduct, 2022; European Parliament, 2016)</a:t>
            </a:r>
            <a:endParaRPr lang="en-GB" dirty="0"/>
          </a:p>
        </p:txBody>
      </p:sp>
      <p:pic>
        <p:nvPicPr>
          <p:cNvPr id="5" name="slide 08">
            <a:hlinkClick r:id="" action="ppaction://media"/>
            <a:extLst>
              <a:ext uri="{FF2B5EF4-FFF2-40B4-BE49-F238E27FC236}">
                <a16:creationId xmlns:a16="http://schemas.microsoft.com/office/drawing/2014/main" id="{0384F261-F4A1-8289-EC18-7C71595EFA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extLst>
      <p:ext uri="{BB962C8B-B14F-4D97-AF65-F5344CB8AC3E}">
        <p14:creationId xmlns:p14="http://schemas.microsoft.com/office/powerpoint/2010/main" val="2059105176"/>
      </p:ext>
    </p:extLst>
  </p:cSld>
  <p:clrMapOvr>
    <a:masterClrMapping/>
  </p:clrMapOvr>
  <mc:AlternateContent xmlns:mc="http://schemas.openxmlformats.org/markup-compatibility/2006" xmlns:p14="http://schemas.microsoft.com/office/powerpoint/2010/main">
    <mc:Choice Requires="p14">
      <p:transition spd="slow" p14:dur="2000" advTm="70802"/>
    </mc:Choice>
    <mc:Fallback xmlns="">
      <p:transition spd="slow" advTm="70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87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18A155-7D8E-F103-A9D3-1DEC3DB5A029}"/>
            </a:ext>
          </a:extLst>
        </p:cNvPr>
        <p:cNvGrpSpPr/>
        <p:nvPr/>
      </p:nvGrpSpPr>
      <p:grpSpPr>
        <a:xfrm>
          <a:off x="0" y="0"/>
          <a:ext cx="0" cy="0"/>
          <a:chOff x="0" y="0"/>
          <a:chExt cx="0" cy="0"/>
        </a:xfrm>
      </p:grpSpPr>
      <p:sp>
        <p:nvSpPr>
          <p:cNvPr id="133" name="PlaceHolder 1">
            <a:extLst>
              <a:ext uri="{FF2B5EF4-FFF2-40B4-BE49-F238E27FC236}">
                <a16:creationId xmlns:a16="http://schemas.microsoft.com/office/drawing/2014/main" id="{5B0F46C4-39A9-9A0D-32E3-7D75B6E23DEB}"/>
              </a:ext>
            </a:extLst>
          </p:cNvPr>
          <p:cNvSpPr>
            <a:spLocks noGrp="1"/>
          </p:cNvSpPr>
          <p:nvPr>
            <p:ph type="title"/>
          </p:nvPr>
        </p:nvSpPr>
        <p:spPr>
          <a:xfrm>
            <a:off x="502920" y="651641"/>
            <a:ext cx="9068760" cy="806116"/>
          </a:xfrm>
          <a:prstGeom prst="rect">
            <a:avLst/>
          </a:prstGeom>
          <a:noFill/>
          <a:ln w="0">
            <a:noFill/>
          </a:ln>
        </p:spPr>
        <p:txBody>
          <a:bodyPr lIns="0" tIns="0" rIns="0" bIns="0" anchor="ctr">
            <a:noAutofit/>
          </a:bodyPr>
          <a:lstStyle/>
          <a:p>
            <a:pPr indent="0" algn="ctr">
              <a:lnSpc>
                <a:spcPct val="100000"/>
              </a:lnSpc>
              <a:buNone/>
              <a:tabLst>
                <a:tab pos="0" algn="l"/>
              </a:tabLst>
            </a:pPr>
            <a:r>
              <a:rPr lang="en-GB" sz="2600" b="1" strike="noStrike" spc="-1" dirty="0">
                <a:solidFill>
                  <a:srgbClr val="000000"/>
                </a:solidFill>
                <a:latin typeface="Arial"/>
              </a:rPr>
              <a:t>Artefacts that will be Created</a:t>
            </a:r>
            <a:endParaRPr lang="en-GB" sz="2600" b="0" strike="noStrike" spc="-1" dirty="0">
              <a:solidFill>
                <a:srgbClr val="000000"/>
              </a:solidFill>
              <a:latin typeface="Arial"/>
            </a:endParaRPr>
          </a:p>
        </p:txBody>
      </p:sp>
      <p:sp>
        <p:nvSpPr>
          <p:cNvPr id="4" name="PlaceHolder 3">
            <a:extLst>
              <a:ext uri="{FF2B5EF4-FFF2-40B4-BE49-F238E27FC236}">
                <a16:creationId xmlns:a16="http://schemas.microsoft.com/office/drawing/2014/main" id="{546AC8DD-63FD-6CA7-4850-8FF37495342A}"/>
              </a:ext>
            </a:extLst>
          </p:cNvPr>
          <p:cNvSpPr>
            <a:spLocks noGrp="1"/>
          </p:cNvSpPr>
          <p:nvPr>
            <p:ph type="sldNum" idx="8"/>
          </p:nvPr>
        </p:nvSpPr>
        <p:spPr/>
        <p:txBody>
          <a:bodyPr/>
          <a:lstStyle/>
          <a:p>
            <a:fld id="{7F5F4B25-0B26-42F2-932B-012804E8F6B5}" type="slidenum">
              <a:rPr/>
              <a:t>9</a:t>
            </a:fld>
            <a:endParaRPr/>
          </a:p>
        </p:txBody>
      </p:sp>
      <p:sp>
        <p:nvSpPr>
          <p:cNvPr id="3" name="TextBox 2">
            <a:extLst>
              <a:ext uri="{FF2B5EF4-FFF2-40B4-BE49-F238E27FC236}">
                <a16:creationId xmlns:a16="http://schemas.microsoft.com/office/drawing/2014/main" id="{D55C024D-6CEE-D626-AE60-AD4A1335112F}"/>
              </a:ext>
            </a:extLst>
          </p:cNvPr>
          <p:cNvSpPr txBox="1"/>
          <p:nvPr/>
        </p:nvSpPr>
        <p:spPr>
          <a:xfrm>
            <a:off x="2114026" y="1773515"/>
            <a:ext cx="6300132" cy="2677656"/>
          </a:xfrm>
          <a:prstGeom prst="rect">
            <a:avLst/>
          </a:prstGeom>
          <a:noFill/>
        </p:spPr>
        <p:txBody>
          <a:bodyPr wrap="square">
            <a:spAutoFit/>
          </a:bodyPr>
          <a:lstStyle/>
          <a:p>
            <a:pPr marL="285750" indent="-285750">
              <a:buFont typeface="Arial" panose="020B0604020202020204" pitchFamily="34" charset="0"/>
              <a:buChar char="•"/>
            </a:pPr>
            <a:r>
              <a:rPr lang="en-GB" sz="2400" dirty="0"/>
              <a:t>Samples of Data</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Model Code (source files or notebooks)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Visualisations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Project Report, including the above</a:t>
            </a:r>
          </a:p>
        </p:txBody>
      </p:sp>
      <p:pic>
        <p:nvPicPr>
          <p:cNvPr id="2" name="slide 9">
            <a:hlinkClick r:id="" action="ppaction://media"/>
            <a:extLst>
              <a:ext uri="{FF2B5EF4-FFF2-40B4-BE49-F238E27FC236}">
                <a16:creationId xmlns:a16="http://schemas.microsoft.com/office/drawing/2014/main" id="{7BBF0AFC-35F8-AAC4-26CD-42CD9468BC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5838" y="2590800"/>
            <a:ext cx="487362" cy="487363"/>
          </a:xfrm>
          <a:prstGeom prst="rect">
            <a:avLst/>
          </a:prstGeom>
        </p:spPr>
      </p:pic>
    </p:spTree>
    <p:extLst>
      <p:ext uri="{BB962C8B-B14F-4D97-AF65-F5344CB8AC3E}">
        <p14:creationId xmlns:p14="http://schemas.microsoft.com/office/powerpoint/2010/main" val="1862466170"/>
      </p:ext>
    </p:extLst>
  </p:cSld>
  <p:clrMapOvr>
    <a:masterClrMapping/>
  </p:clrMapOvr>
  <mc:AlternateContent xmlns:mc="http://schemas.openxmlformats.org/markup-compatibility/2006" xmlns:p14="http://schemas.microsoft.com/office/powerpoint/2010/main">
    <mc:Choice Requires="p14">
      <p:transition spd="slow" p14:dur="2000" advTm="44000"/>
    </mc:Choice>
    <mc:Fallback xmlns="">
      <p:transition spd="slow" advTm="4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3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14661</TotalTime>
  <Words>1146</Words>
  <Application>Microsoft Office PowerPoint</Application>
  <PresentationFormat>Custom</PresentationFormat>
  <Paragraphs>151</Paragraphs>
  <Slides>14</Slides>
  <Notes>11</Notes>
  <HiddenSlides>0</HiddenSlides>
  <MMClips>11</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14</vt:i4>
      </vt:variant>
    </vt:vector>
  </HeadingPairs>
  <TitlesOfParts>
    <vt:vector size="23" baseType="lpstr">
      <vt:lpstr>Arial</vt:lpstr>
      <vt:lpstr>Calibri</vt:lpstr>
      <vt:lpstr>Courier New</vt:lpstr>
      <vt:lpstr>Symbol</vt:lpstr>
      <vt:lpstr>Times New Roman</vt:lpstr>
      <vt:lpstr>Wingdings</vt:lpstr>
      <vt:lpstr>Office Theme</vt:lpstr>
      <vt:lpstr>Office Theme</vt:lpstr>
      <vt:lpstr>Office Theme</vt:lpstr>
      <vt:lpstr>Research Methods and Professional Practice  Assignment 2: Project Proposal  ML in Medication Safety Analysis </vt:lpstr>
      <vt:lpstr>Outline of Presentation</vt:lpstr>
      <vt:lpstr>Significance/Contribution to the Field of Medication</vt:lpstr>
      <vt:lpstr>Research Questions</vt:lpstr>
      <vt:lpstr>Aims and Objectives</vt:lpstr>
      <vt:lpstr>Key Literature Related to the Project*</vt:lpstr>
      <vt:lpstr>Methodology/Development Strategy/Research Design</vt:lpstr>
      <vt:lpstr>Ethical Considerations and Risk Assessment</vt:lpstr>
      <vt:lpstr>Artefacts that will be Created</vt:lpstr>
      <vt:lpstr>Timeline of Proposed Activities</vt:lpstr>
      <vt:lpstr>Conclusions</vt:lpstr>
      <vt:lpstr>References</vt:lpstr>
      <vt:lpstr>References (cont.)</vt:lpstr>
      <vt:lpstr>References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 Models  for  Object Recognition</dc:title>
  <dc:subject/>
  <dc:creator>Chris Butterworth</dc:creator>
  <dc:description/>
  <cp:lastModifiedBy>Chris Butterworth</cp:lastModifiedBy>
  <cp:revision>68</cp:revision>
  <dcterms:created xsi:type="dcterms:W3CDTF">2024-01-29T15:23:23Z</dcterms:created>
  <dcterms:modified xsi:type="dcterms:W3CDTF">2025-04-05T07:19:20Z</dcterms:modified>
</cp:coreProperties>
</file>